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10287000" cx="18288000"/>
  <p:notesSz cx="6858000" cy="9144000"/>
  <p:embeddedFontLst>
    <p:embeddedFont>
      <p:font typeface="Raleway"/>
      <p:regular r:id="rId34"/>
      <p:bold r:id="rId35"/>
      <p:italic r:id="rId36"/>
      <p:boldItalic r:id="rId37"/>
    </p:embeddedFont>
    <p:embeddedFont>
      <p:font typeface="League Spartan"/>
      <p:regular r:id="rId38"/>
      <p:bold r:id="rId39"/>
    </p:embeddedFont>
    <p:embeddedFont>
      <p:font typeface="Roboto"/>
      <p:regular r:id="rId40"/>
      <p:bold r:id="rId41"/>
      <p:italic r:id="rId42"/>
      <p:boldItalic r:id="rId43"/>
    </p:embeddedFont>
    <p:embeddedFont>
      <p:font typeface="Titillium Web"/>
      <p:regular r:id="rId44"/>
      <p:bold r:id="rId45"/>
      <p:italic r:id="rId46"/>
      <p:boldItalic r:id="rId47"/>
    </p:embeddedFont>
    <p:embeddedFont>
      <p:font typeface="Public Sans"/>
      <p:regular r:id="rId48"/>
      <p:bold r:id="rId49"/>
      <p:italic r:id="rId50"/>
      <p:boldItalic r:id="rId51"/>
    </p:embeddedFont>
    <p:embeddedFont>
      <p:font typeface="Barlow Medium"/>
      <p:regular r:id="rId52"/>
      <p:bold r:id="rId53"/>
      <p:italic r:id="rId54"/>
      <p:boldItalic r:id="rId55"/>
    </p:embeddedFont>
    <p:embeddedFont>
      <p:font typeface="Barlow"/>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64" roundtripDataSignature="AMtx7mhCWge8IyDLOfFmaN0orU8Tom9F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AAC364-D20D-4FDE-8B8C-F6642AA770C7}">
  <a:tblStyle styleId="{FDAAC364-D20D-4FDE-8B8C-F6642AA770C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TitilliumWeb-regular.fntdata"/><Relationship Id="rId43" Type="http://schemas.openxmlformats.org/officeDocument/2006/relationships/font" Target="fonts/Roboto-boldItalic.fntdata"/><Relationship Id="rId46" Type="http://schemas.openxmlformats.org/officeDocument/2006/relationships/font" Target="fonts/TitilliumWeb-italic.fntdata"/><Relationship Id="rId45" Type="http://schemas.openxmlformats.org/officeDocument/2006/relationships/font" Target="fonts/TitilliumWeb-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ublicSans-regular.fntdata"/><Relationship Id="rId47" Type="http://schemas.openxmlformats.org/officeDocument/2006/relationships/font" Target="fonts/TitilliumWeb-boldItalic.fntdata"/><Relationship Id="rId49" Type="http://schemas.openxmlformats.org/officeDocument/2006/relationships/font" Target="fonts/Public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aleway-bold.fntdata"/><Relationship Id="rId34" Type="http://schemas.openxmlformats.org/officeDocument/2006/relationships/font" Target="fonts/Raleway-regular.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LeagueSpartan-bold.fntdata"/><Relationship Id="rId38" Type="http://schemas.openxmlformats.org/officeDocument/2006/relationships/font" Target="fonts/LeagueSpartan-regular.fntdata"/><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ublicSans-boldItalic.fntdata"/><Relationship Id="rId50" Type="http://schemas.openxmlformats.org/officeDocument/2006/relationships/font" Target="fonts/PublicSans-italic.fntdata"/><Relationship Id="rId53" Type="http://schemas.openxmlformats.org/officeDocument/2006/relationships/font" Target="fonts/BarlowMedium-bold.fntdata"/><Relationship Id="rId52" Type="http://schemas.openxmlformats.org/officeDocument/2006/relationships/font" Target="fonts/BarlowMedium-regular.fntdata"/><Relationship Id="rId11" Type="http://schemas.openxmlformats.org/officeDocument/2006/relationships/slide" Target="slides/slide5.xml"/><Relationship Id="rId55" Type="http://schemas.openxmlformats.org/officeDocument/2006/relationships/font" Target="fonts/BarlowMedium-boldItalic.fntdata"/><Relationship Id="rId10" Type="http://schemas.openxmlformats.org/officeDocument/2006/relationships/slide" Target="slides/slide4.xml"/><Relationship Id="rId54" Type="http://schemas.openxmlformats.org/officeDocument/2006/relationships/font" Target="fonts/BarlowMedium-italic.fntdata"/><Relationship Id="rId13" Type="http://schemas.openxmlformats.org/officeDocument/2006/relationships/slide" Target="slides/slide7.xml"/><Relationship Id="rId57" Type="http://schemas.openxmlformats.org/officeDocument/2006/relationships/font" Target="fonts/Barlow-bold.fntdata"/><Relationship Id="rId12" Type="http://schemas.openxmlformats.org/officeDocument/2006/relationships/slide" Target="slides/slide6.xml"/><Relationship Id="rId56" Type="http://schemas.openxmlformats.org/officeDocument/2006/relationships/font" Target="fonts/Barlow-regular.fntdata"/><Relationship Id="rId15" Type="http://schemas.openxmlformats.org/officeDocument/2006/relationships/slide" Target="slides/slide9.xml"/><Relationship Id="rId59" Type="http://schemas.openxmlformats.org/officeDocument/2006/relationships/font" Target="fonts/Barlow-boldItalic.fntdata"/><Relationship Id="rId14" Type="http://schemas.openxmlformats.org/officeDocument/2006/relationships/slide" Target="slides/slide8.xml"/><Relationship Id="rId58" Type="http://schemas.openxmlformats.org/officeDocument/2006/relationships/font" Target="fonts/Barlow-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With all that we have discussed so far , we are now going to be leading on to a MVP demo that we created using our persona to showcase our main product i’e localised In-person events </a:t>
            </a:r>
            <a:endParaRPr/>
          </a:p>
        </p:txBody>
      </p:sp>
      <p:sp>
        <p:nvSpPr>
          <p:cNvPr id="195" name="Google Shape;19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We calculate market projection using top-two box analysis, which based on customer survey.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When we surveyed the likelihood to join if they saw poster 1, 9.8% chose 5 (very likely to join) and 21.57% chose 4 =&gt; we have 14.31% market share for this option.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Poster 2 is also reported to be more favorable by 1.77 times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=&gt; Market share if we use poster 2, and also the projected market share would be 25.39%</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451" name="Google Shape;45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Take Dixie, FL for example (since they have low resilience and high percentage of EWE hitting every year).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Divided into 3 cases, with the average case represents our market projection.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In terms of avg scenario: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Since their total baby boomer population is around 4k =&gt; 25% of them are projected to join, which is around 1.1k.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34% returning rates is based on the overall market benchmark for event return rate. Same thing with customer satisfaction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Partnership: increase 1-2 organizations each quarter to maintain the quality and growth rate.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463" name="Google Shape;46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050">
                <a:solidFill>
                  <a:srgbClr val="333333"/>
                </a:solidFill>
                <a:highlight>
                  <a:srgbClr val="FFFFFF"/>
                </a:highlight>
                <a:latin typeface="Roboto"/>
                <a:ea typeface="Roboto"/>
                <a:cs typeface="Roboto"/>
                <a:sym typeface="Roboto"/>
              </a:rPr>
              <a:t>Since we projected the customer satisfaction to increase by 6% every quarter, so does the returning users.</a:t>
            </a:r>
            <a:endParaRPr sz="105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sz="1050">
                <a:solidFill>
                  <a:srgbClr val="333333"/>
                </a:solidFill>
                <a:highlight>
                  <a:srgbClr val="FFFFFF"/>
                </a:highlight>
                <a:latin typeface="Roboto"/>
                <a:ea typeface="Roboto"/>
                <a:cs typeface="Roboto"/>
                <a:sym typeface="Roboto"/>
              </a:rPr>
              <a:t>For Q1 our goal is to pass the project to suffolk students. Then in Q2, the goal is to reach our first target audience in a low resilience area (Host event). Q3 will be focusing on providing our sustainability package, that other states can use to easily replicate the event. Q4’s main goal is to find more sponsors and partners for the project.</a:t>
            </a:r>
            <a:endParaRPr sz="1050">
              <a:solidFill>
                <a:srgbClr val="333333"/>
              </a:solidFill>
              <a:highlight>
                <a:srgbClr val="FFFFFF"/>
              </a:highlight>
              <a:latin typeface="Roboto"/>
              <a:ea typeface="Roboto"/>
              <a:cs typeface="Roboto"/>
              <a:sym typeface="Roboto"/>
            </a:endParaRPr>
          </a:p>
        </p:txBody>
      </p:sp>
      <p:sp>
        <p:nvSpPr>
          <p:cNvPr id="471" name="Google Shape;47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On the website we created as a marketing channel, there will be a section like the example we show here. </a:t>
            </a:r>
            <a:endParaRPr/>
          </a:p>
          <a:p>
            <a:pPr indent="-298450" lvl="0" marL="457200" rtl="0" algn="l">
              <a:lnSpc>
                <a:spcPct val="100000"/>
              </a:lnSpc>
              <a:spcBef>
                <a:spcPts val="0"/>
              </a:spcBef>
              <a:spcAft>
                <a:spcPts val="0"/>
              </a:spcAft>
              <a:buSzPts val="1100"/>
              <a:buChar char="●"/>
            </a:pPr>
            <a:r>
              <a:rPr lang="en-US"/>
              <a:t>In this section, we will provide the event template with all the information they need to hold this event, such as how to operate the activities we mentioned earlier and what tools they need. We also provided them with suggestions that can be used widely. </a:t>
            </a:r>
            <a:endParaRPr/>
          </a:p>
          <a:p>
            <a:pPr indent="-298450" lvl="0" marL="457200" rtl="0" algn="l">
              <a:lnSpc>
                <a:spcPct val="100000"/>
              </a:lnSpc>
              <a:spcBef>
                <a:spcPts val="0"/>
              </a:spcBef>
              <a:spcAft>
                <a:spcPts val="0"/>
              </a:spcAft>
              <a:buSzPts val="1100"/>
              <a:buChar char="●"/>
            </a:pPr>
            <a:r>
              <a:rPr lang="en-US"/>
              <a:t>In the event themes and guide, we suggest to them other activities and themes that can be used instead of the original plan, such as for theme they can use the Squid Game model to mimic if they find it is suitable for their area. Or they can replace one of the activities with Jeopardy. </a:t>
            </a:r>
            <a:endParaRPr/>
          </a:p>
          <a:p>
            <a:pPr indent="-298450" lvl="0" marL="457200" rtl="0" algn="l">
              <a:lnSpc>
                <a:spcPct val="100000"/>
              </a:lnSpc>
              <a:spcBef>
                <a:spcPts val="0"/>
              </a:spcBef>
              <a:spcAft>
                <a:spcPts val="0"/>
              </a:spcAft>
              <a:buSzPts val="1100"/>
              <a:buChar char="●"/>
            </a:pPr>
            <a:r>
              <a:rPr lang="en-US"/>
              <a:t>For organizations and sponsors, we suggest those who can support them financially, such as the department of elder affairs, charities, or big insurance companies. For example, in the location of our launch plan, Liberty Mutual is quite popular in the Florida area. </a:t>
            </a:r>
            <a:endParaRPr/>
          </a:p>
          <a:p>
            <a:pPr indent="-298450" lvl="0" marL="457200" rtl="0" algn="l">
              <a:lnSpc>
                <a:spcPct val="100000"/>
              </a:lnSpc>
              <a:spcBef>
                <a:spcPts val="0"/>
              </a:spcBef>
              <a:spcAft>
                <a:spcPts val="0"/>
              </a:spcAft>
              <a:buSzPts val="1100"/>
              <a:buChar char="●"/>
            </a:pPr>
            <a:r>
              <a:rPr lang="en-US"/>
              <a:t>For data resources, we suggest reliable sources that can be used for research in advance and setting materials for activities. For example, FEMA The National Risk Index, Climate Mapping for Resilience and Adaptation, USGS,  ArcGIS Living Atlas of the World, United State Census Bureau</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483" name="Google Shape;48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8" name="Google Shape;53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used the Data/resources gathered from our user advocate interviews and also </a:t>
            </a:r>
            <a:r>
              <a:rPr lang="en-US"/>
              <a:t>carried out our secondary research methods</a:t>
            </a:r>
            <a:r>
              <a:rPr lang="en-US"/>
              <a:t> and analysed the over all  </a:t>
            </a:r>
            <a:r>
              <a:rPr lang="en-US"/>
              <a:t>findings </a:t>
            </a:r>
            <a:endParaRPr/>
          </a:p>
          <a:p>
            <a:pPr indent="0" lvl="0" marL="0" rtl="0" algn="l">
              <a:lnSpc>
                <a:spcPct val="100000"/>
              </a:lnSpc>
              <a:spcBef>
                <a:spcPts val="0"/>
              </a:spcBef>
              <a:spcAft>
                <a:spcPts val="0"/>
              </a:spcAft>
              <a:buSzPts val="1100"/>
              <a:buNone/>
            </a:pPr>
            <a:r>
              <a:rPr lang="en-US"/>
              <a:t>From our research we concluded out target audience would be baby boomers as they are the most vulnerable population during EWEs</a:t>
            </a:r>
            <a:endParaRPr/>
          </a:p>
          <a:p>
            <a:pPr indent="0" lvl="0" marL="0" rtl="0" algn="l">
              <a:lnSpc>
                <a:spcPct val="100000"/>
              </a:lnSpc>
              <a:spcBef>
                <a:spcPts val="0"/>
              </a:spcBef>
              <a:spcAft>
                <a:spcPts val="0"/>
              </a:spcAft>
              <a:buSzPts val="1100"/>
              <a:buNone/>
            </a:pPr>
            <a:r>
              <a:rPr lang="en-US"/>
              <a:t>For the concept validation - we  survey our target group of 100 baby boomers using MTurk and we got feedbacks for our initial ideas and that were very useful as we were able to understand what the users like and don't like and take that into account to finish our final demo</a:t>
            </a:r>
            <a:endParaRPr/>
          </a:p>
        </p:txBody>
      </p:sp>
      <p:sp>
        <p:nvSpPr>
          <p:cNvPr id="148" name="Google Shape;14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Place, age, </a:t>
            </a:r>
            <a:r>
              <a:rPr lang="en-US"/>
              <a:t>hobbies</a:t>
            </a:r>
            <a:r>
              <a:rPr lang="en-US"/>
              <a:t> and risk level only</a:t>
            </a:r>
            <a:endParaRPr/>
          </a:p>
        </p:txBody>
      </p:sp>
      <p:sp>
        <p:nvSpPr>
          <p:cNvPr id="171" name="Google Shape;17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created empathy map to create a product that suits the persona</a:t>
            </a:r>
            <a:endParaRPr/>
          </a:p>
        </p:txBody>
      </p:sp>
      <p:sp>
        <p:nvSpPr>
          <p:cNvPr id="180" name="Google Shape;18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we combined these pain points into 3 main challenges that our solution will address: lack of communication, lack of trust, and lack of education</a:t>
            </a:r>
            <a:endParaRPr/>
          </a:p>
          <a:p>
            <a:pPr indent="0" lvl="0" marL="0" rtl="0" algn="l">
              <a:lnSpc>
                <a:spcPct val="100000"/>
              </a:lnSpc>
              <a:spcBef>
                <a:spcPts val="0"/>
              </a:spcBef>
              <a:spcAft>
                <a:spcPts val="0"/>
              </a:spcAft>
              <a:buSzPts val="1100"/>
              <a:buNone/>
            </a:pPr>
            <a:r>
              <a:t/>
            </a:r>
            <a:endParaRPr/>
          </a:p>
        </p:txBody>
      </p:sp>
      <p:sp>
        <p:nvSpPr>
          <p:cNvPr id="185" name="Google Shape;18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main : 1. Gain more knowledge and </a:t>
            </a:r>
            <a:r>
              <a:rPr lang="en-US"/>
              <a:t>necessary</a:t>
            </a:r>
            <a:r>
              <a:rPr lang="en-US"/>
              <a:t> </a:t>
            </a:r>
            <a:r>
              <a:rPr lang="en-US"/>
              <a:t>information</a:t>
            </a:r>
            <a:r>
              <a:rPr lang="en-US"/>
              <a:t> on climate change </a:t>
            </a:r>
            <a:endParaRPr/>
          </a:p>
          <a:p>
            <a:pPr indent="0" lvl="0" marL="0" rtl="0" algn="l">
              <a:lnSpc>
                <a:spcPct val="100000"/>
              </a:lnSpc>
              <a:spcBef>
                <a:spcPts val="0"/>
              </a:spcBef>
              <a:spcAft>
                <a:spcPts val="0"/>
              </a:spcAft>
              <a:buSzPts val="1100"/>
              <a:buNone/>
            </a:pPr>
            <a:r>
              <a:rPr lang="en-US"/>
              <a:t>2. up to date on current events </a:t>
            </a:r>
            <a:endParaRPr/>
          </a:p>
          <a:p>
            <a:pPr indent="0" lvl="0" marL="0" rtl="0" algn="l">
              <a:lnSpc>
                <a:spcPct val="100000"/>
              </a:lnSpc>
              <a:spcBef>
                <a:spcPts val="0"/>
              </a:spcBef>
              <a:spcAft>
                <a:spcPts val="0"/>
              </a:spcAft>
              <a:buSzPts val="1100"/>
              <a:buNone/>
            </a:pPr>
            <a:r>
              <a:t/>
            </a:r>
            <a:endParaRPr/>
          </a:p>
        </p:txBody>
      </p:sp>
      <p:sp>
        <p:nvSpPr>
          <p:cNvPr id="190" name="Google Shape;19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3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7"/>
          <p:cNvSpPr/>
          <p:nvPr>
            <p:ph idx="2" type="pic"/>
          </p:nvPr>
        </p:nvSpPr>
        <p:spPr>
          <a:xfrm>
            <a:off x="1792288" y="612775"/>
            <a:ext cx="5486400" cy="4114800"/>
          </a:xfrm>
          <a:prstGeom prst="rect">
            <a:avLst/>
          </a:prstGeom>
          <a:noFill/>
          <a:ln>
            <a:noFill/>
          </a:ln>
        </p:spPr>
      </p:sp>
      <p:sp>
        <p:nvSpPr>
          <p:cNvPr id="64" name="Google Shape;64;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jpg"/><Relationship Id="rId4" Type="http://schemas.openxmlformats.org/officeDocument/2006/relationships/image" Target="../media/image13.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slide" Target="/ppt/slides/slide16.xml"/><Relationship Id="rId13" Type="http://schemas.openxmlformats.org/officeDocument/2006/relationships/image" Target="../media/image38.png"/><Relationship Id="rId12" Type="http://schemas.openxmlformats.org/officeDocument/2006/relationships/slide" Target="/ppt/slides/slide17.xml"/><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slide" Target="/ppt/slides/slide13.xml"/><Relationship Id="rId9" Type="http://schemas.openxmlformats.org/officeDocument/2006/relationships/image" Target="../media/image33.png"/><Relationship Id="rId15" Type="http://schemas.openxmlformats.org/officeDocument/2006/relationships/image" Target="../media/image32.png"/><Relationship Id="rId14" Type="http://schemas.openxmlformats.org/officeDocument/2006/relationships/slide" Target="/ppt/slides/slide18.xml"/><Relationship Id="rId5" Type="http://schemas.openxmlformats.org/officeDocument/2006/relationships/image" Target="../media/image28.png"/><Relationship Id="rId6" Type="http://schemas.openxmlformats.org/officeDocument/2006/relationships/slide" Target="/ppt/slides/slide14.xml"/><Relationship Id="rId7" Type="http://schemas.openxmlformats.org/officeDocument/2006/relationships/image" Target="../media/image27.png"/><Relationship Id="rId8" Type="http://schemas.openxmlformats.org/officeDocument/2006/relationships/slide" Target="/ppt/slides/slide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43.png"/><Relationship Id="rId9" Type="http://schemas.openxmlformats.org/officeDocument/2006/relationships/image" Target="../media/image13.png"/><Relationship Id="rId5" Type="http://schemas.openxmlformats.org/officeDocument/2006/relationships/image" Target="../media/image48.png"/><Relationship Id="rId6" Type="http://schemas.openxmlformats.org/officeDocument/2006/relationships/image" Target="../media/image53.png"/><Relationship Id="rId7" Type="http://schemas.openxmlformats.org/officeDocument/2006/relationships/image" Target="../media/image35.png"/><Relationship Id="rId8"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7.png"/><Relationship Id="rId9" Type="http://schemas.openxmlformats.org/officeDocument/2006/relationships/image" Target="../media/image13.png"/><Relationship Id="rId5" Type="http://schemas.openxmlformats.org/officeDocument/2006/relationships/image" Target="../media/image45.png"/><Relationship Id="rId6" Type="http://schemas.openxmlformats.org/officeDocument/2006/relationships/image" Target="../media/image54.png"/><Relationship Id="rId7" Type="http://schemas.openxmlformats.org/officeDocument/2006/relationships/image" Target="../media/image49.png"/><Relationship Id="rId8"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5.jp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4.jpg"/><Relationship Id="rId4" Type="http://schemas.openxmlformats.org/officeDocument/2006/relationships/image" Target="../media/image9.jpg"/><Relationship Id="rId5" Type="http://schemas.openxmlformats.org/officeDocument/2006/relationships/image" Target="../media/image16.jpg"/><Relationship Id="rId6" Type="http://schemas.openxmlformats.org/officeDocument/2006/relationships/image" Target="../media/image1.jp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7810" l="0" r="0" t="7812"/>
          <a:stretch/>
        </p:blipFill>
        <p:spPr>
          <a:xfrm>
            <a:off x="0" y="0"/>
            <a:ext cx="18288000" cy="10287000"/>
          </a:xfrm>
          <a:prstGeom prst="rect">
            <a:avLst/>
          </a:prstGeom>
          <a:noFill/>
          <a:ln>
            <a:noFill/>
          </a:ln>
        </p:spPr>
      </p:pic>
      <p:grpSp>
        <p:nvGrpSpPr>
          <p:cNvPr id="85" name="Google Shape;85;p1"/>
          <p:cNvGrpSpPr/>
          <p:nvPr/>
        </p:nvGrpSpPr>
        <p:grpSpPr>
          <a:xfrm>
            <a:off x="-721895" y="8949158"/>
            <a:ext cx="12753474" cy="1337842"/>
            <a:chOff x="0" y="-38100"/>
            <a:chExt cx="6174443" cy="647700"/>
          </a:xfrm>
        </p:grpSpPr>
        <p:sp>
          <p:nvSpPr>
            <p:cNvPr id="86" name="Google Shape;86;p1"/>
            <p:cNvSpPr/>
            <p:nvPr/>
          </p:nvSpPr>
          <p:spPr>
            <a:xfrm>
              <a:off x="0" y="0"/>
              <a:ext cx="6174443" cy="609600"/>
            </a:xfrm>
            <a:custGeom>
              <a:rect b="b" l="l" r="r" t="t"/>
              <a:pathLst>
                <a:path extrusionOk="0" h="609600" w="6174443">
                  <a:moveTo>
                    <a:pt x="203200" y="0"/>
                  </a:moveTo>
                  <a:lnTo>
                    <a:pt x="6174443" y="0"/>
                  </a:lnTo>
                  <a:lnTo>
                    <a:pt x="5971243" y="609600"/>
                  </a:lnTo>
                  <a:lnTo>
                    <a:pt x="0" y="609600"/>
                  </a:lnTo>
                  <a:lnTo>
                    <a:pt x="203200" y="0"/>
                  </a:lnTo>
                  <a:close/>
                </a:path>
              </a:pathLst>
            </a:custGeom>
            <a:solidFill>
              <a:srgbClr val="384961"/>
            </a:solidFill>
            <a:ln>
              <a:noFill/>
            </a:ln>
          </p:spPr>
        </p:sp>
        <p:sp>
          <p:nvSpPr>
            <p:cNvPr id="87" name="Google Shape;87;p1"/>
            <p:cNvSpPr txBox="1"/>
            <p:nvPr/>
          </p:nvSpPr>
          <p:spPr>
            <a:xfrm>
              <a:off x="101600" y="-38100"/>
              <a:ext cx="60960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1"/>
          <p:cNvGrpSpPr/>
          <p:nvPr/>
        </p:nvGrpSpPr>
        <p:grpSpPr>
          <a:xfrm>
            <a:off x="-2696383" y="1332486"/>
            <a:ext cx="17106204" cy="7499228"/>
            <a:chOff x="0" y="-38100"/>
            <a:chExt cx="1477444" cy="647700"/>
          </a:xfrm>
        </p:grpSpPr>
        <p:sp>
          <p:nvSpPr>
            <p:cNvPr id="89" name="Google Shape;89;p1"/>
            <p:cNvSpPr/>
            <p:nvPr/>
          </p:nvSpPr>
          <p:spPr>
            <a:xfrm>
              <a:off x="0" y="0"/>
              <a:ext cx="1477444" cy="609600"/>
            </a:xfrm>
            <a:custGeom>
              <a:rect b="b" l="l" r="r" t="t"/>
              <a:pathLst>
                <a:path extrusionOk="0" h="609600" w="1477444">
                  <a:moveTo>
                    <a:pt x="203200" y="0"/>
                  </a:moveTo>
                  <a:lnTo>
                    <a:pt x="1477444" y="0"/>
                  </a:lnTo>
                  <a:lnTo>
                    <a:pt x="1274244" y="609600"/>
                  </a:lnTo>
                  <a:lnTo>
                    <a:pt x="0" y="609600"/>
                  </a:lnTo>
                  <a:lnTo>
                    <a:pt x="203200" y="0"/>
                  </a:lnTo>
                  <a:close/>
                </a:path>
              </a:pathLst>
            </a:custGeom>
            <a:solidFill>
              <a:srgbClr val="151B28">
                <a:alpha val="60000"/>
              </a:srgbClr>
            </a:solidFill>
            <a:ln>
              <a:noFill/>
            </a:ln>
          </p:spPr>
        </p:sp>
        <p:sp>
          <p:nvSpPr>
            <p:cNvPr id="90" name="Google Shape;90;p1"/>
            <p:cNvSpPr txBox="1"/>
            <p:nvPr/>
          </p:nvSpPr>
          <p:spPr>
            <a:xfrm>
              <a:off x="101600" y="-38100"/>
              <a:ext cx="60960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1" name="Google Shape;91;p1"/>
          <p:cNvGrpSpPr/>
          <p:nvPr/>
        </p:nvGrpSpPr>
        <p:grpSpPr>
          <a:xfrm>
            <a:off x="-3643703" y="-558987"/>
            <a:ext cx="9801665" cy="8926516"/>
            <a:chOff x="0" y="-38100"/>
            <a:chExt cx="711200" cy="647700"/>
          </a:xfrm>
        </p:grpSpPr>
        <p:sp>
          <p:nvSpPr>
            <p:cNvPr id="92" name="Google Shape;92;p1"/>
            <p:cNvSpPr/>
            <p:nvPr/>
          </p:nvSpPr>
          <p:spPr>
            <a:xfrm>
              <a:off x="0" y="0"/>
              <a:ext cx="706438" cy="609600"/>
            </a:xfrm>
            <a:custGeom>
              <a:rect b="b" l="l" r="r" t="t"/>
              <a:pathLst>
                <a:path extrusionOk="0" h="609600" w="706438">
                  <a:moveTo>
                    <a:pt x="203200" y="0"/>
                  </a:moveTo>
                  <a:lnTo>
                    <a:pt x="706438" y="0"/>
                  </a:lnTo>
                  <a:lnTo>
                    <a:pt x="503238" y="609600"/>
                  </a:lnTo>
                  <a:lnTo>
                    <a:pt x="0" y="609600"/>
                  </a:lnTo>
                  <a:lnTo>
                    <a:pt x="203200" y="0"/>
                  </a:lnTo>
                  <a:close/>
                </a:path>
              </a:pathLst>
            </a:custGeom>
            <a:solidFill>
              <a:srgbClr val="384961"/>
            </a:solidFill>
            <a:ln>
              <a:noFill/>
            </a:ln>
          </p:spPr>
        </p:sp>
        <p:sp>
          <p:nvSpPr>
            <p:cNvPr id="93" name="Google Shape;93;p1"/>
            <p:cNvSpPr txBox="1"/>
            <p:nvPr/>
          </p:nvSpPr>
          <p:spPr>
            <a:xfrm>
              <a:off x="101600" y="-38100"/>
              <a:ext cx="60960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4" name="Google Shape;94;p1"/>
          <p:cNvGrpSpPr/>
          <p:nvPr/>
        </p:nvGrpSpPr>
        <p:grpSpPr>
          <a:xfrm>
            <a:off x="-950629" y="5929105"/>
            <a:ext cx="11289693" cy="1504953"/>
            <a:chOff x="0" y="-99038"/>
            <a:chExt cx="15052924" cy="2006604"/>
          </a:xfrm>
        </p:grpSpPr>
        <p:grpSp>
          <p:nvGrpSpPr>
            <p:cNvPr id="95" name="Google Shape;95;p1"/>
            <p:cNvGrpSpPr/>
            <p:nvPr/>
          </p:nvGrpSpPr>
          <p:grpSpPr>
            <a:xfrm>
              <a:off x="0" y="-99038"/>
              <a:ext cx="15039474" cy="2006604"/>
              <a:chOff x="0" y="-38100"/>
              <a:chExt cx="5460887" cy="728605"/>
            </a:xfrm>
          </p:grpSpPr>
          <p:sp>
            <p:nvSpPr>
              <p:cNvPr id="96" name="Google Shape;96;p1"/>
              <p:cNvSpPr/>
              <p:nvPr/>
            </p:nvSpPr>
            <p:spPr>
              <a:xfrm>
                <a:off x="0" y="0"/>
                <a:ext cx="5460887" cy="690505"/>
              </a:xfrm>
              <a:custGeom>
                <a:rect b="b" l="l" r="r" t="t"/>
                <a:pathLst>
                  <a:path extrusionOk="0" h="690505" w="5460887">
                    <a:moveTo>
                      <a:pt x="203200" y="0"/>
                    </a:moveTo>
                    <a:lnTo>
                      <a:pt x="5460887" y="0"/>
                    </a:lnTo>
                    <a:lnTo>
                      <a:pt x="5257687" y="690505"/>
                    </a:lnTo>
                    <a:lnTo>
                      <a:pt x="0" y="690505"/>
                    </a:lnTo>
                    <a:lnTo>
                      <a:pt x="203200" y="0"/>
                    </a:lnTo>
                    <a:close/>
                  </a:path>
                </a:pathLst>
              </a:custGeom>
              <a:solidFill>
                <a:srgbClr val="5271FF"/>
              </a:solidFill>
              <a:ln>
                <a:noFill/>
              </a:ln>
            </p:spPr>
          </p:sp>
          <p:sp>
            <p:nvSpPr>
              <p:cNvPr id="97" name="Google Shape;97;p1"/>
              <p:cNvSpPr txBox="1"/>
              <p:nvPr/>
            </p:nvSpPr>
            <p:spPr>
              <a:xfrm>
                <a:off x="101600" y="-38100"/>
                <a:ext cx="60960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98" name="Google Shape;98;p1"/>
            <p:cNvPicPr preferRelativeResize="0"/>
            <p:nvPr/>
          </p:nvPicPr>
          <p:blipFill rotWithShape="1">
            <a:blip r:embed="rId4">
              <a:alphaModFix/>
            </a:blip>
            <a:srcRect b="0" l="0" r="0" t="0"/>
            <a:stretch/>
          </p:blipFill>
          <p:spPr>
            <a:xfrm>
              <a:off x="1561128" y="304196"/>
              <a:ext cx="1212586" cy="1197429"/>
            </a:xfrm>
            <a:prstGeom prst="rect">
              <a:avLst/>
            </a:prstGeom>
            <a:noFill/>
            <a:ln>
              <a:noFill/>
            </a:ln>
          </p:spPr>
        </p:pic>
        <p:sp>
          <p:nvSpPr>
            <p:cNvPr id="99" name="Google Shape;99;p1"/>
            <p:cNvSpPr txBox="1"/>
            <p:nvPr/>
          </p:nvSpPr>
          <p:spPr>
            <a:xfrm>
              <a:off x="2974967" y="239290"/>
              <a:ext cx="5113351" cy="1484155"/>
            </a:xfrm>
            <a:prstGeom prst="rect">
              <a:avLst/>
            </a:prstGeom>
            <a:noFill/>
            <a:ln>
              <a:noFill/>
            </a:ln>
          </p:spPr>
          <p:txBody>
            <a:bodyPr anchorCtr="0" anchor="t" bIns="0" lIns="0" spcFirstLastPara="1" rIns="0" wrap="square" tIns="0">
              <a:spAutoFit/>
            </a:bodyPr>
            <a:lstStyle/>
            <a:p>
              <a:pPr indent="0" lvl="0" marL="0" marR="0" rtl="0" algn="just">
                <a:lnSpc>
                  <a:spcPct val="140030"/>
                </a:lnSpc>
                <a:spcBef>
                  <a:spcPts val="0"/>
                </a:spcBef>
                <a:spcAft>
                  <a:spcPts val="0"/>
                </a:spcAft>
                <a:buClr>
                  <a:srgbClr val="000000"/>
                </a:buClr>
                <a:buSzPts val="1329"/>
                <a:buFont typeface="Arial"/>
                <a:buNone/>
              </a:pPr>
              <a:r>
                <a:rPr b="1" i="0" lang="en-US" sz="1329" u="none" cap="none" strike="noStrike">
                  <a:solidFill>
                    <a:srgbClr val="FFFFFF"/>
                  </a:solidFill>
                  <a:latin typeface="Raleway"/>
                  <a:ea typeface="Raleway"/>
                  <a:cs typeface="Raleway"/>
                  <a:sym typeface="Raleway"/>
                </a:rPr>
                <a:t>Suffolk University Boston</a:t>
              </a:r>
              <a:endParaRPr b="0" i="0" sz="1400" u="none" cap="none" strike="noStrike">
                <a:solidFill>
                  <a:srgbClr val="000000"/>
                </a:solidFill>
                <a:latin typeface="Arial"/>
                <a:ea typeface="Arial"/>
                <a:cs typeface="Arial"/>
                <a:sym typeface="Arial"/>
              </a:endParaRPr>
            </a:p>
            <a:p>
              <a:pPr indent="0" lvl="0" marL="0" marR="0" rtl="0" algn="just">
                <a:lnSpc>
                  <a:spcPct val="140030"/>
                </a:lnSpc>
                <a:spcBef>
                  <a:spcPts val="0"/>
                </a:spcBef>
                <a:spcAft>
                  <a:spcPts val="0"/>
                </a:spcAft>
                <a:buClr>
                  <a:srgbClr val="000000"/>
                </a:buClr>
                <a:buSzPts val="1329"/>
                <a:buFont typeface="Arial"/>
                <a:buNone/>
              </a:pPr>
              <a:r>
                <a:rPr b="1" i="0" lang="en-US" sz="1329" u="none" cap="none" strike="noStrike">
                  <a:solidFill>
                    <a:srgbClr val="FFFFFF"/>
                  </a:solidFill>
                  <a:latin typeface="Raleway"/>
                  <a:ea typeface="Raleway"/>
                  <a:cs typeface="Raleway"/>
                  <a:sym typeface="Raleway"/>
                </a:rPr>
                <a:t>Sawyer School of Business</a:t>
              </a:r>
              <a:endParaRPr b="0" i="0" sz="1400" u="none" cap="none" strike="noStrike">
                <a:solidFill>
                  <a:srgbClr val="000000"/>
                </a:solidFill>
                <a:latin typeface="Arial"/>
                <a:ea typeface="Arial"/>
                <a:cs typeface="Arial"/>
                <a:sym typeface="Arial"/>
              </a:endParaRPr>
            </a:p>
            <a:p>
              <a:pPr indent="0" lvl="0" marL="0" marR="0" rtl="0" algn="just">
                <a:lnSpc>
                  <a:spcPct val="139954"/>
                </a:lnSpc>
                <a:spcBef>
                  <a:spcPts val="0"/>
                </a:spcBef>
                <a:spcAft>
                  <a:spcPts val="0"/>
                </a:spcAft>
                <a:buClr>
                  <a:srgbClr val="000000"/>
                </a:buClr>
                <a:buSzPts val="1329"/>
                <a:buFont typeface="Arial"/>
                <a:buNone/>
              </a:pPr>
              <a:r>
                <a:rPr b="1" i="0" lang="en-US" sz="1329" u="none" cap="none" strike="noStrike">
                  <a:solidFill>
                    <a:srgbClr val="FFFFFF"/>
                  </a:solidFill>
                  <a:latin typeface="Raleway"/>
                  <a:ea typeface="Raleway"/>
                  <a:cs typeface="Raleway"/>
                  <a:sym typeface="Raleway"/>
                </a:rPr>
                <a:t>MKT-898-AE-Consulting Project</a:t>
              </a:r>
              <a:endParaRPr b="0" i="0" sz="1400" u="none" cap="none" strike="noStrike">
                <a:solidFill>
                  <a:srgbClr val="000000"/>
                </a:solidFill>
                <a:latin typeface="Arial"/>
                <a:ea typeface="Arial"/>
                <a:cs typeface="Arial"/>
                <a:sym typeface="Arial"/>
              </a:endParaRPr>
            </a:p>
            <a:p>
              <a:pPr indent="0" lvl="0" marL="0" marR="0" rtl="0" algn="just">
                <a:lnSpc>
                  <a:spcPct val="139954"/>
                </a:lnSpc>
                <a:spcBef>
                  <a:spcPts val="0"/>
                </a:spcBef>
                <a:spcAft>
                  <a:spcPts val="0"/>
                </a:spcAft>
                <a:buClr>
                  <a:srgbClr val="000000"/>
                </a:buClr>
                <a:buSzPts val="1329"/>
                <a:buFont typeface="Arial"/>
                <a:buNone/>
              </a:pPr>
              <a:r>
                <a:rPr b="1" i="0" lang="en-US" sz="1329" u="none" cap="none" strike="noStrike">
                  <a:solidFill>
                    <a:srgbClr val="FFFFFF"/>
                  </a:solidFill>
                  <a:latin typeface="Raleway"/>
                  <a:ea typeface="Raleway"/>
                  <a:cs typeface="Raleway"/>
                  <a:sym typeface="Raleway"/>
                </a:rPr>
                <a:t>Fall Semester 2022</a:t>
              </a:r>
              <a:endParaRPr b="0" i="0" sz="1400" u="none" cap="none" strike="noStrike">
                <a:solidFill>
                  <a:srgbClr val="000000"/>
                </a:solidFill>
                <a:latin typeface="Arial"/>
                <a:ea typeface="Arial"/>
                <a:cs typeface="Arial"/>
                <a:sym typeface="Arial"/>
              </a:endParaRPr>
            </a:p>
            <a:p>
              <a:pPr indent="0" lvl="0" marL="0" marR="0" rtl="0" algn="just">
                <a:lnSpc>
                  <a:spcPct val="139954"/>
                </a:lnSpc>
                <a:spcBef>
                  <a:spcPts val="0"/>
                </a:spcBef>
                <a:spcAft>
                  <a:spcPts val="0"/>
                </a:spcAft>
                <a:buClr>
                  <a:srgbClr val="000000"/>
                </a:buClr>
                <a:buSzPts val="1329"/>
                <a:buFont typeface="Arial"/>
                <a:buNone/>
              </a:pPr>
              <a:r>
                <a:rPr b="1" i="0" lang="en-US" sz="1329" u="none" cap="none" strike="noStrike">
                  <a:solidFill>
                    <a:srgbClr val="FFFFFF"/>
                  </a:solidFill>
                  <a:latin typeface="Raleway"/>
                  <a:ea typeface="Raleway"/>
                  <a:cs typeface="Raleway"/>
                  <a:sym typeface="Raleway"/>
                </a:rPr>
                <a:t>Instructor: Dr. Zhen Zhu</a:t>
              </a:r>
              <a:endParaRPr b="0" i="0" sz="1400" u="none" cap="none" strike="noStrike">
                <a:solidFill>
                  <a:srgbClr val="000000"/>
                </a:solidFill>
                <a:latin typeface="Arial"/>
                <a:ea typeface="Arial"/>
                <a:cs typeface="Arial"/>
                <a:sym typeface="Arial"/>
              </a:endParaRPr>
            </a:p>
          </p:txBody>
        </p:sp>
        <p:sp>
          <p:nvSpPr>
            <p:cNvPr id="100" name="Google Shape;100;p1"/>
            <p:cNvSpPr txBox="1"/>
            <p:nvPr/>
          </p:nvSpPr>
          <p:spPr>
            <a:xfrm>
              <a:off x="7742466" y="129546"/>
              <a:ext cx="1857015" cy="51657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20"/>
                <a:buFont typeface="Arial"/>
                <a:buNone/>
              </a:pPr>
              <a:r>
                <a:rPr b="0" i="0" lang="en-US" sz="2320" u="none" cap="none" strike="noStrike">
                  <a:solidFill>
                    <a:srgbClr val="FFFFFF"/>
                  </a:solidFill>
                  <a:latin typeface="Arial"/>
                  <a:ea typeface="Arial"/>
                  <a:cs typeface="Arial"/>
                  <a:sym typeface="Arial"/>
                </a:rPr>
                <a:t>Team 3</a:t>
              </a:r>
              <a:endParaRPr b="0" i="0" sz="1400" u="none" cap="none" strike="noStrike">
                <a:solidFill>
                  <a:srgbClr val="000000"/>
                </a:solidFill>
                <a:latin typeface="Arial"/>
                <a:ea typeface="Arial"/>
                <a:cs typeface="Arial"/>
                <a:sym typeface="Arial"/>
              </a:endParaRPr>
            </a:p>
          </p:txBody>
        </p:sp>
        <p:sp>
          <p:nvSpPr>
            <p:cNvPr id="101" name="Google Shape;101;p1"/>
            <p:cNvSpPr txBox="1"/>
            <p:nvPr/>
          </p:nvSpPr>
          <p:spPr>
            <a:xfrm>
              <a:off x="7742466" y="686534"/>
              <a:ext cx="6729354" cy="1036910"/>
            </a:xfrm>
            <a:prstGeom prst="rect">
              <a:avLst/>
            </a:prstGeom>
            <a:noFill/>
            <a:ln>
              <a:noFill/>
            </a:ln>
          </p:spPr>
          <p:txBody>
            <a:bodyPr anchorCtr="0" anchor="t" bIns="0" lIns="0" spcFirstLastPara="1" rIns="0" wrap="square" tIns="0">
              <a:spAutoFit/>
            </a:bodyPr>
            <a:lstStyle/>
            <a:p>
              <a:pPr indent="0" lvl="0" marL="0" marR="0" rtl="0" algn="l">
                <a:lnSpc>
                  <a:spcPct val="140039"/>
                </a:lnSpc>
                <a:spcBef>
                  <a:spcPts val="0"/>
                </a:spcBef>
                <a:spcAft>
                  <a:spcPts val="0"/>
                </a:spcAft>
                <a:buClr>
                  <a:srgbClr val="000000"/>
                </a:buClr>
                <a:buSzPts val="1526"/>
                <a:buFont typeface="Arial"/>
                <a:buNone/>
              </a:pPr>
              <a:r>
                <a:rPr b="0" i="0" lang="en-US" sz="1526" u="none" cap="none" strike="noStrike">
                  <a:solidFill>
                    <a:srgbClr val="FFFFFF"/>
                  </a:solidFill>
                  <a:latin typeface="Raleway"/>
                  <a:ea typeface="Raleway"/>
                  <a:cs typeface="Raleway"/>
                  <a:sym typeface="Raleway"/>
                </a:rPr>
                <a:t>Le Phuc Cao (Danny), Chi Hoang (Celine), </a:t>
              </a:r>
              <a:endParaRPr b="0" i="0" sz="1400" u="none" cap="none" strike="noStrike">
                <a:solidFill>
                  <a:srgbClr val="000000"/>
                </a:solidFill>
                <a:latin typeface="Arial"/>
                <a:ea typeface="Arial"/>
                <a:cs typeface="Arial"/>
                <a:sym typeface="Arial"/>
              </a:endParaRPr>
            </a:p>
            <a:p>
              <a:pPr indent="0" lvl="0" marL="0" marR="0" rtl="0" algn="l">
                <a:lnSpc>
                  <a:spcPct val="140039"/>
                </a:lnSpc>
                <a:spcBef>
                  <a:spcPts val="0"/>
                </a:spcBef>
                <a:spcAft>
                  <a:spcPts val="0"/>
                </a:spcAft>
                <a:buClr>
                  <a:srgbClr val="000000"/>
                </a:buClr>
                <a:buSzPts val="1526"/>
                <a:buFont typeface="Arial"/>
                <a:buNone/>
              </a:pPr>
              <a:r>
                <a:rPr b="0" i="0" lang="en-US" sz="1526" u="none" cap="none" strike="noStrike">
                  <a:solidFill>
                    <a:srgbClr val="FFFFFF"/>
                  </a:solidFill>
                  <a:latin typeface="Raleway"/>
                  <a:ea typeface="Raleway"/>
                  <a:cs typeface="Raleway"/>
                  <a:sym typeface="Raleway"/>
                </a:rPr>
                <a:t>Pooja Jeeva, Ngoc Le (Hannah), Mei-Lin McCarthy, Thanh Phung (Sophie), Ruthvik Talluri</a:t>
              </a:r>
              <a:endParaRPr b="0" i="0" sz="1400" u="none" cap="none" strike="noStrike">
                <a:solidFill>
                  <a:srgbClr val="000000"/>
                </a:solidFill>
                <a:latin typeface="Arial"/>
                <a:ea typeface="Arial"/>
                <a:cs typeface="Arial"/>
                <a:sym typeface="Arial"/>
              </a:endParaRPr>
            </a:p>
          </p:txBody>
        </p:sp>
        <p:cxnSp>
          <p:nvCxnSpPr>
            <p:cNvPr id="102" name="Google Shape;102;p1"/>
            <p:cNvCxnSpPr/>
            <p:nvPr/>
          </p:nvCxnSpPr>
          <p:spPr>
            <a:xfrm rot="-5400000">
              <a:off x="6463047" y="933874"/>
              <a:ext cx="1839062" cy="0"/>
            </a:xfrm>
            <a:prstGeom prst="straightConnector1">
              <a:avLst/>
            </a:prstGeom>
            <a:noFill/>
            <a:ln cap="rnd" cmpd="sng" w="38100">
              <a:solidFill>
                <a:srgbClr val="FFFFFF"/>
              </a:solidFill>
              <a:prstDash val="dot"/>
              <a:round/>
              <a:headEnd len="sm" w="sm" type="none"/>
              <a:tailEnd len="sm" w="sm" type="none"/>
            </a:ln>
          </p:spPr>
        </p:cxnSp>
        <p:cxnSp>
          <p:nvCxnSpPr>
            <p:cNvPr id="103" name="Google Shape;103;p1"/>
            <p:cNvCxnSpPr/>
            <p:nvPr/>
          </p:nvCxnSpPr>
          <p:spPr>
            <a:xfrm>
              <a:off x="1461829" y="1866149"/>
              <a:ext cx="12955026" cy="0"/>
            </a:xfrm>
            <a:prstGeom prst="straightConnector1">
              <a:avLst/>
            </a:prstGeom>
            <a:noFill/>
            <a:ln cap="rnd" cmpd="sng" w="38100">
              <a:solidFill>
                <a:srgbClr val="FFFFFF"/>
              </a:solidFill>
              <a:prstDash val="dot"/>
              <a:round/>
              <a:headEnd len="sm" w="sm" type="none"/>
              <a:tailEnd len="sm" w="sm" type="none"/>
            </a:ln>
          </p:spPr>
        </p:cxnSp>
        <p:cxnSp>
          <p:nvCxnSpPr>
            <p:cNvPr id="104" name="Google Shape;104;p1"/>
            <p:cNvCxnSpPr/>
            <p:nvPr/>
          </p:nvCxnSpPr>
          <p:spPr>
            <a:xfrm>
              <a:off x="1396243" y="5891"/>
              <a:ext cx="13643231" cy="0"/>
            </a:xfrm>
            <a:prstGeom prst="straightConnector1">
              <a:avLst/>
            </a:prstGeom>
            <a:noFill/>
            <a:ln cap="rnd" cmpd="sng" w="38100">
              <a:solidFill>
                <a:srgbClr val="FFFFFF"/>
              </a:solidFill>
              <a:prstDash val="dot"/>
              <a:round/>
              <a:headEnd len="sm" w="sm" type="none"/>
              <a:tailEnd len="sm" w="sm" type="none"/>
            </a:ln>
          </p:spPr>
        </p:cxnSp>
        <p:cxnSp>
          <p:nvCxnSpPr>
            <p:cNvPr id="105" name="Google Shape;105;p1"/>
            <p:cNvCxnSpPr/>
            <p:nvPr/>
          </p:nvCxnSpPr>
          <p:spPr>
            <a:xfrm rot="-4319187">
              <a:off x="13746166" y="936020"/>
              <a:ext cx="1996205" cy="0"/>
            </a:xfrm>
            <a:prstGeom prst="straightConnector1">
              <a:avLst/>
            </a:prstGeom>
            <a:noFill/>
            <a:ln cap="rnd" cmpd="sng" w="38100">
              <a:solidFill>
                <a:srgbClr val="FFFFFF"/>
              </a:solidFill>
              <a:prstDash val="dot"/>
              <a:round/>
              <a:headEnd len="sm" w="sm" type="none"/>
              <a:tailEnd len="sm" w="sm" type="none"/>
            </a:ln>
          </p:spPr>
        </p:cxnSp>
      </p:grpSp>
      <p:pic>
        <p:nvPicPr>
          <p:cNvPr id="106" name="Google Shape;106;p1"/>
          <p:cNvPicPr preferRelativeResize="0"/>
          <p:nvPr/>
        </p:nvPicPr>
        <p:blipFill rotWithShape="1">
          <a:blip r:embed="rId5">
            <a:alphaModFix/>
          </a:blip>
          <a:srcRect b="0" l="0" r="0" t="0"/>
          <a:stretch/>
        </p:blipFill>
        <p:spPr>
          <a:xfrm>
            <a:off x="502529" y="3512552"/>
            <a:ext cx="4198482" cy="654263"/>
          </a:xfrm>
          <a:prstGeom prst="rect">
            <a:avLst/>
          </a:prstGeom>
          <a:noFill/>
          <a:ln>
            <a:noFill/>
          </a:ln>
        </p:spPr>
      </p:pic>
      <p:sp>
        <p:nvSpPr>
          <p:cNvPr id="107" name="Google Shape;107;p1"/>
          <p:cNvSpPr txBox="1"/>
          <p:nvPr/>
        </p:nvSpPr>
        <p:spPr>
          <a:xfrm>
            <a:off x="502529" y="4356100"/>
            <a:ext cx="11781998" cy="1315122"/>
          </a:xfrm>
          <a:prstGeom prst="rect">
            <a:avLst/>
          </a:prstGeom>
          <a:noFill/>
          <a:ln>
            <a:noFill/>
          </a:ln>
        </p:spPr>
        <p:txBody>
          <a:bodyPr anchorCtr="0" anchor="t" bIns="0" lIns="0" spcFirstLastPara="1" rIns="0" wrap="square" tIns="0">
            <a:spAutoFit/>
          </a:bodyPr>
          <a:lstStyle/>
          <a:p>
            <a:pPr indent="0" lvl="0" marL="0" marR="0" rtl="0" algn="l">
              <a:lnSpc>
                <a:spcPct val="140002"/>
              </a:lnSpc>
              <a:spcBef>
                <a:spcPts val="0"/>
              </a:spcBef>
              <a:spcAft>
                <a:spcPts val="0"/>
              </a:spcAft>
              <a:buClr>
                <a:srgbClr val="000000"/>
              </a:buClr>
              <a:buSzPts val="7697"/>
              <a:buFont typeface="Arial"/>
              <a:buNone/>
            </a:pPr>
            <a:r>
              <a:rPr b="0" i="0" lang="en-US" sz="7697" u="none" cap="none" strike="noStrike">
                <a:solidFill>
                  <a:srgbClr val="7D93F4"/>
                </a:solidFill>
                <a:latin typeface="League Spartan"/>
                <a:ea typeface="League Spartan"/>
                <a:cs typeface="League Spartan"/>
                <a:sym typeface="League Spartan"/>
              </a:rPr>
              <a:t>FINAL PRESENTATION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0"/>
          <p:cNvPicPr preferRelativeResize="0"/>
          <p:nvPr/>
        </p:nvPicPr>
        <p:blipFill rotWithShape="1">
          <a:blip r:embed="rId3">
            <a:alphaModFix/>
          </a:blip>
          <a:srcRect b="0" l="0" r="0" t="0"/>
          <a:stretch/>
        </p:blipFill>
        <p:spPr>
          <a:xfrm>
            <a:off x="825954" y="0"/>
            <a:ext cx="15440150" cy="10287000"/>
          </a:xfrm>
          <a:prstGeom prst="rect">
            <a:avLst/>
          </a:prstGeom>
          <a:noFill/>
          <a:ln>
            <a:noFill/>
          </a:ln>
        </p:spPr>
      </p:pic>
      <p:sp>
        <p:nvSpPr>
          <p:cNvPr id="198" name="Google Shape;198;p10"/>
          <p:cNvSpPr txBox="1"/>
          <p:nvPr/>
        </p:nvSpPr>
        <p:spPr>
          <a:xfrm>
            <a:off x="3491891" y="1524251"/>
            <a:ext cx="6067131" cy="2105826"/>
          </a:xfrm>
          <a:prstGeom prst="rect">
            <a:avLst/>
          </a:prstGeom>
          <a:noFill/>
          <a:ln>
            <a:noFill/>
          </a:ln>
        </p:spPr>
        <p:txBody>
          <a:bodyPr anchorCtr="0" anchor="t" bIns="0" lIns="0" spcFirstLastPara="1" rIns="0" wrap="square" tIns="0">
            <a:spAutoFit/>
          </a:bodyPr>
          <a:lstStyle/>
          <a:p>
            <a:pPr indent="0" lvl="0" marL="0" marR="0" rtl="0" algn="ctr">
              <a:lnSpc>
                <a:spcPct val="83007"/>
              </a:lnSpc>
              <a:spcBef>
                <a:spcPts val="0"/>
              </a:spcBef>
              <a:spcAft>
                <a:spcPts val="0"/>
              </a:spcAft>
              <a:buClr>
                <a:srgbClr val="000000"/>
              </a:buClr>
              <a:buSzPts val="9575"/>
              <a:buFont typeface="Arial"/>
              <a:buNone/>
            </a:pPr>
            <a:r>
              <a:rPr b="0" i="0" lang="en-US" sz="9575" u="none" cap="none" strike="noStrike">
                <a:solidFill>
                  <a:srgbClr val="000000"/>
                </a:solidFill>
                <a:latin typeface="Arial"/>
                <a:ea typeface="Arial"/>
                <a:cs typeface="Arial"/>
                <a:sym typeface="Arial"/>
              </a:rPr>
              <a:t>MVP</a:t>
            </a:r>
            <a:endParaRPr b="0" i="0" sz="1400" u="none" cap="none" strike="noStrike">
              <a:solidFill>
                <a:srgbClr val="000000"/>
              </a:solidFill>
              <a:latin typeface="Arial"/>
              <a:ea typeface="Arial"/>
              <a:cs typeface="Arial"/>
              <a:sym typeface="Arial"/>
            </a:endParaRPr>
          </a:p>
          <a:p>
            <a:pPr indent="0" lvl="0" marL="0" marR="0" rtl="0" algn="ctr">
              <a:lnSpc>
                <a:spcPct val="83007"/>
              </a:lnSpc>
              <a:spcBef>
                <a:spcPts val="0"/>
              </a:spcBef>
              <a:spcAft>
                <a:spcPts val="0"/>
              </a:spcAft>
              <a:buClr>
                <a:srgbClr val="000000"/>
              </a:buClr>
              <a:buSzPts val="9575"/>
              <a:buFont typeface="Arial"/>
              <a:buNone/>
            </a:pPr>
            <a:r>
              <a:rPr b="0" i="0" lang="en-US" sz="9575"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
        <p:nvSpPr>
          <p:cNvPr id="199" name="Google Shape;199;p10"/>
          <p:cNvSpPr/>
          <p:nvPr/>
        </p:nvSpPr>
        <p:spPr>
          <a:xfrm>
            <a:off x="0" y="0"/>
            <a:ext cx="1028700" cy="10287003"/>
          </a:xfrm>
          <a:custGeom>
            <a:rect b="b" l="l" r="r" t="t"/>
            <a:pathLst>
              <a:path extrusionOk="0" h="3752726" w="375273">
                <a:moveTo>
                  <a:pt x="0" y="0"/>
                </a:moveTo>
                <a:lnTo>
                  <a:pt x="375273" y="0"/>
                </a:lnTo>
                <a:lnTo>
                  <a:pt x="375273" y="3752726"/>
                </a:lnTo>
                <a:lnTo>
                  <a:pt x="0" y="3752726"/>
                </a:lnTo>
                <a:close/>
              </a:path>
            </a:pathLst>
          </a:custGeom>
          <a:solidFill>
            <a:srgbClr val="5271FF"/>
          </a:solidFill>
          <a:ln>
            <a:noFill/>
          </a:ln>
        </p:spPr>
      </p:sp>
      <p:pic>
        <p:nvPicPr>
          <p:cNvPr id="200" name="Google Shape;200;p10"/>
          <p:cNvPicPr preferRelativeResize="0"/>
          <p:nvPr/>
        </p:nvPicPr>
        <p:blipFill rotWithShape="1">
          <a:blip r:embed="rId4">
            <a:alphaModFix/>
          </a:blip>
          <a:srcRect b="0" l="0" r="0" t="0"/>
          <a:stretch/>
        </p:blipFill>
        <p:spPr>
          <a:xfrm>
            <a:off x="202746" y="565933"/>
            <a:ext cx="623209" cy="615418"/>
          </a:xfrm>
          <a:prstGeom prst="rect">
            <a:avLst/>
          </a:prstGeom>
          <a:noFill/>
          <a:ln>
            <a:noFill/>
          </a:ln>
        </p:spPr>
      </p:pic>
      <p:sp>
        <p:nvSpPr>
          <p:cNvPr id="201" name="Google Shape;201;p10"/>
          <p:cNvSpPr/>
          <p:nvPr/>
        </p:nvSpPr>
        <p:spPr>
          <a:xfrm>
            <a:off x="16230600" y="0"/>
            <a:ext cx="2057400" cy="10287003"/>
          </a:xfrm>
          <a:custGeom>
            <a:rect b="b" l="l" r="r" t="t"/>
            <a:pathLst>
              <a:path extrusionOk="0" h="3752726" w="750545">
                <a:moveTo>
                  <a:pt x="0" y="0"/>
                </a:moveTo>
                <a:lnTo>
                  <a:pt x="750545" y="0"/>
                </a:lnTo>
                <a:lnTo>
                  <a:pt x="750545" y="3752726"/>
                </a:lnTo>
                <a:lnTo>
                  <a:pt x="0" y="3752726"/>
                </a:lnTo>
                <a:close/>
              </a:path>
            </a:pathLst>
          </a:custGeom>
          <a:solidFill>
            <a:srgbClr val="5271FF"/>
          </a:solidFill>
          <a:ln>
            <a:noFill/>
          </a:ln>
        </p:spPr>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1"/>
          <p:cNvSpPr txBox="1"/>
          <p:nvPr/>
        </p:nvSpPr>
        <p:spPr>
          <a:xfrm>
            <a:off x="4800600" y="3695700"/>
            <a:ext cx="1013460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chemeClr val="dk1"/>
                </a:solidFill>
                <a:latin typeface="Calibri"/>
                <a:ea typeface="Calibri"/>
                <a:cs typeface="Calibri"/>
                <a:sym typeface="Calibri"/>
              </a:rPr>
              <a:t>The Video </a:t>
            </a:r>
            <a:endParaRPr b="0" i="0" sz="1400" u="none" cap="none" strike="noStrike">
              <a:solidFill>
                <a:srgbClr val="000000"/>
              </a:solidFill>
              <a:latin typeface="Arial"/>
              <a:ea typeface="Arial"/>
              <a:cs typeface="Arial"/>
              <a:sym typeface="Arial"/>
            </a:endParaRPr>
          </a:p>
        </p:txBody>
      </p:sp>
      <p:pic>
        <p:nvPicPr>
          <p:cNvPr id="207" name="Google Shape;207;p11"/>
          <p:cNvPicPr preferRelativeResize="0"/>
          <p:nvPr/>
        </p:nvPicPr>
        <p:blipFill rotWithShape="1">
          <a:blip r:embed="rId3">
            <a:alphaModFix/>
          </a:blip>
          <a:srcRect b="0" l="0" r="0" t="0"/>
          <a:stretch/>
        </p:blipFill>
        <p:spPr>
          <a:xfrm>
            <a:off x="14473237" y="8139112"/>
            <a:ext cx="3057525" cy="1724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2"/>
          <p:cNvSpPr/>
          <p:nvPr/>
        </p:nvSpPr>
        <p:spPr>
          <a:xfrm>
            <a:off x="0" y="0"/>
            <a:ext cx="4335279" cy="10287003"/>
          </a:xfrm>
          <a:custGeom>
            <a:rect b="b" l="l" r="r" t="t"/>
            <a:pathLst>
              <a:path extrusionOk="0" h="3752726" w="1581522">
                <a:moveTo>
                  <a:pt x="0" y="0"/>
                </a:moveTo>
                <a:lnTo>
                  <a:pt x="1581522" y="0"/>
                </a:lnTo>
                <a:lnTo>
                  <a:pt x="1581522" y="3752726"/>
                </a:lnTo>
                <a:lnTo>
                  <a:pt x="0" y="3752726"/>
                </a:lnTo>
                <a:close/>
              </a:path>
            </a:pathLst>
          </a:custGeom>
          <a:solidFill>
            <a:srgbClr val="5271FF"/>
          </a:solidFill>
          <a:ln>
            <a:noFill/>
          </a:ln>
        </p:spPr>
      </p:sp>
      <p:sp>
        <p:nvSpPr>
          <p:cNvPr id="213" name="Google Shape;213;p12"/>
          <p:cNvSpPr txBox="1"/>
          <p:nvPr/>
        </p:nvSpPr>
        <p:spPr>
          <a:xfrm>
            <a:off x="317750" y="4512286"/>
            <a:ext cx="3656689" cy="1100865"/>
          </a:xfrm>
          <a:prstGeom prst="rect">
            <a:avLst/>
          </a:prstGeom>
          <a:noFill/>
          <a:ln>
            <a:noFill/>
          </a:ln>
        </p:spPr>
        <p:txBody>
          <a:bodyPr anchorCtr="0" anchor="t" bIns="0" lIns="0" spcFirstLastPara="1" rIns="0" wrap="square" tIns="0">
            <a:spAutoFit/>
          </a:bodyPr>
          <a:lstStyle/>
          <a:p>
            <a:pPr indent="0" lvl="0" marL="0" marR="0" rtl="0" algn="just">
              <a:lnSpc>
                <a:spcPct val="82999"/>
              </a:lnSpc>
              <a:spcBef>
                <a:spcPts val="0"/>
              </a:spcBef>
              <a:spcAft>
                <a:spcPts val="0"/>
              </a:spcAft>
              <a:buClr>
                <a:srgbClr val="000000"/>
              </a:buClr>
              <a:buSzPts val="4988"/>
              <a:buFont typeface="Arial"/>
              <a:buNone/>
            </a:pPr>
            <a:r>
              <a:rPr b="0" i="0" lang="en-US" sz="4988" u="none" cap="none" strike="noStrike">
                <a:solidFill>
                  <a:srgbClr val="FFFFFF"/>
                </a:solidFill>
                <a:latin typeface="Arial"/>
                <a:ea typeface="Arial"/>
                <a:cs typeface="Arial"/>
                <a:sym typeface="Arial"/>
              </a:rPr>
              <a:t>MARKETING  PLANNING</a:t>
            </a:r>
            <a:endParaRPr b="0" i="0" sz="1400" u="none" cap="none" strike="noStrike">
              <a:solidFill>
                <a:srgbClr val="000000"/>
              </a:solidFill>
              <a:latin typeface="Arial"/>
              <a:ea typeface="Arial"/>
              <a:cs typeface="Arial"/>
              <a:sym typeface="Arial"/>
            </a:endParaRPr>
          </a:p>
        </p:txBody>
      </p:sp>
      <p:sp>
        <p:nvSpPr>
          <p:cNvPr id="214" name="Google Shape;214;p12"/>
          <p:cNvSpPr/>
          <p:nvPr/>
        </p:nvSpPr>
        <p:spPr>
          <a:xfrm>
            <a:off x="7018948" y="2402454"/>
            <a:ext cx="3172299" cy="2747507"/>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FFDE59"/>
          </a:solidFill>
          <a:ln>
            <a:noFill/>
          </a:ln>
        </p:spPr>
      </p:sp>
      <p:sp>
        <p:nvSpPr>
          <p:cNvPr id="215" name="Google Shape;215;p12"/>
          <p:cNvSpPr/>
          <p:nvPr/>
        </p:nvSpPr>
        <p:spPr>
          <a:xfrm>
            <a:off x="9542016" y="1028700"/>
            <a:ext cx="3172299" cy="2747507"/>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000000"/>
          </a:solidFill>
          <a:ln>
            <a:noFill/>
          </a:ln>
        </p:spPr>
      </p:sp>
      <p:sp>
        <p:nvSpPr>
          <p:cNvPr id="216" name="Google Shape;216;p12"/>
          <p:cNvSpPr/>
          <p:nvPr/>
        </p:nvSpPr>
        <p:spPr>
          <a:xfrm>
            <a:off x="12070074" y="2402454"/>
            <a:ext cx="3172299" cy="2747507"/>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FFDE59"/>
          </a:solidFill>
          <a:ln>
            <a:noFill/>
          </a:ln>
        </p:spPr>
      </p:sp>
      <p:sp>
        <p:nvSpPr>
          <p:cNvPr id="217" name="Google Shape;217;p12"/>
          <p:cNvSpPr/>
          <p:nvPr/>
        </p:nvSpPr>
        <p:spPr>
          <a:xfrm>
            <a:off x="9599318" y="2860217"/>
            <a:ext cx="486724" cy="4889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2"/>
          <p:cNvSpPr/>
          <p:nvPr/>
        </p:nvSpPr>
        <p:spPr>
          <a:xfrm>
            <a:off x="12130501" y="2860217"/>
            <a:ext cx="486724" cy="4889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2"/>
          <p:cNvSpPr txBox="1"/>
          <p:nvPr/>
        </p:nvSpPr>
        <p:spPr>
          <a:xfrm>
            <a:off x="7742343" y="3408151"/>
            <a:ext cx="1725509" cy="73373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790"/>
              <a:buFont typeface="Arial"/>
              <a:buNone/>
            </a:pPr>
            <a:r>
              <a:rPr b="1" i="0" lang="en-US" sz="4790" u="none" cap="none" strike="noStrike">
                <a:solidFill>
                  <a:srgbClr val="000000"/>
                </a:solidFill>
                <a:latin typeface="Public Sans"/>
                <a:ea typeface="Public Sans"/>
                <a:cs typeface="Public Sans"/>
                <a:sym typeface="Public Sans"/>
              </a:rPr>
              <a:t>A</a:t>
            </a:r>
            <a:endParaRPr b="0" i="0" sz="1400" u="none" cap="none" strike="noStrike">
              <a:solidFill>
                <a:srgbClr val="000000"/>
              </a:solidFill>
              <a:latin typeface="Arial"/>
              <a:ea typeface="Arial"/>
              <a:cs typeface="Arial"/>
              <a:sym typeface="Arial"/>
            </a:endParaRPr>
          </a:p>
        </p:txBody>
      </p:sp>
      <p:sp>
        <p:nvSpPr>
          <p:cNvPr id="220" name="Google Shape;220;p12"/>
          <p:cNvSpPr txBox="1"/>
          <p:nvPr/>
        </p:nvSpPr>
        <p:spPr>
          <a:xfrm>
            <a:off x="10267906" y="2034398"/>
            <a:ext cx="1725509" cy="72658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790"/>
              <a:buFont typeface="Arial"/>
              <a:buNone/>
            </a:pPr>
            <a:r>
              <a:rPr b="1" i="0" lang="en-US" sz="4790" u="none" cap="none" strike="noStrike">
                <a:solidFill>
                  <a:srgbClr val="FFFFFF"/>
                </a:solidFill>
                <a:latin typeface="Public Sans"/>
                <a:ea typeface="Public Sans"/>
                <a:cs typeface="Public Sans"/>
                <a:sym typeface="Public Sans"/>
              </a:rPr>
              <a:t>C</a:t>
            </a:r>
            <a:endParaRPr b="0" i="0" sz="1400" u="none" cap="none" strike="noStrike">
              <a:solidFill>
                <a:srgbClr val="000000"/>
              </a:solidFill>
              <a:latin typeface="Arial"/>
              <a:ea typeface="Arial"/>
              <a:cs typeface="Arial"/>
              <a:sym typeface="Arial"/>
            </a:endParaRPr>
          </a:p>
        </p:txBody>
      </p:sp>
      <p:sp>
        <p:nvSpPr>
          <p:cNvPr id="221" name="Google Shape;221;p12"/>
          <p:cNvSpPr txBox="1"/>
          <p:nvPr/>
        </p:nvSpPr>
        <p:spPr>
          <a:xfrm>
            <a:off x="12793469" y="3408151"/>
            <a:ext cx="1725509" cy="73373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790"/>
              <a:buFont typeface="Arial"/>
              <a:buNone/>
            </a:pPr>
            <a:r>
              <a:rPr b="1" i="0" lang="en-US" sz="4790" u="none" cap="none" strike="noStrike">
                <a:solidFill>
                  <a:srgbClr val="000000"/>
                </a:solidFill>
                <a:latin typeface="Public Sans"/>
                <a:ea typeface="Public Sans"/>
                <a:cs typeface="Public Sans"/>
                <a:sym typeface="Public Sans"/>
              </a:rPr>
              <a:t>C</a:t>
            </a:r>
            <a:endParaRPr b="0" i="0" sz="1400" u="none" cap="none" strike="noStrike">
              <a:solidFill>
                <a:srgbClr val="000000"/>
              </a:solidFill>
              <a:latin typeface="Arial"/>
              <a:ea typeface="Arial"/>
              <a:cs typeface="Arial"/>
              <a:sym typeface="Arial"/>
            </a:endParaRPr>
          </a:p>
        </p:txBody>
      </p:sp>
      <p:sp>
        <p:nvSpPr>
          <p:cNvPr id="222" name="Google Shape;222;p12"/>
          <p:cNvSpPr/>
          <p:nvPr/>
        </p:nvSpPr>
        <p:spPr>
          <a:xfrm>
            <a:off x="9691405" y="2952718"/>
            <a:ext cx="302549" cy="30390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2"/>
          <p:cNvSpPr/>
          <p:nvPr/>
        </p:nvSpPr>
        <p:spPr>
          <a:xfrm>
            <a:off x="12222589" y="2952718"/>
            <a:ext cx="302549" cy="30390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2"/>
          <p:cNvSpPr/>
          <p:nvPr/>
        </p:nvSpPr>
        <p:spPr>
          <a:xfrm rot="10800000">
            <a:off x="12077892" y="5306163"/>
            <a:ext cx="3172299" cy="2747507"/>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000000"/>
          </a:solidFill>
          <a:ln>
            <a:noFill/>
          </a:ln>
        </p:spPr>
      </p:sp>
      <p:sp>
        <p:nvSpPr>
          <p:cNvPr id="225" name="Google Shape;225;p12"/>
          <p:cNvSpPr/>
          <p:nvPr/>
        </p:nvSpPr>
        <p:spPr>
          <a:xfrm rot="10800000">
            <a:off x="9554824" y="6679917"/>
            <a:ext cx="3172299" cy="2747507"/>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FFDE59"/>
          </a:solidFill>
          <a:ln>
            <a:noFill/>
          </a:ln>
        </p:spPr>
      </p:sp>
      <p:sp>
        <p:nvSpPr>
          <p:cNvPr id="226" name="Google Shape;226;p12"/>
          <p:cNvSpPr/>
          <p:nvPr/>
        </p:nvSpPr>
        <p:spPr>
          <a:xfrm rot="10800000">
            <a:off x="7026767" y="5306163"/>
            <a:ext cx="3172299" cy="2747507"/>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000000"/>
          </a:solidFill>
          <a:ln>
            <a:noFill/>
          </a:ln>
        </p:spPr>
      </p:sp>
      <p:sp>
        <p:nvSpPr>
          <p:cNvPr id="227" name="Google Shape;227;p12"/>
          <p:cNvSpPr/>
          <p:nvPr/>
        </p:nvSpPr>
        <p:spPr>
          <a:xfrm rot="10800000">
            <a:off x="12183098" y="7107001"/>
            <a:ext cx="486724" cy="4889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2"/>
          <p:cNvSpPr/>
          <p:nvPr/>
        </p:nvSpPr>
        <p:spPr>
          <a:xfrm rot="10800000">
            <a:off x="9651914" y="7107001"/>
            <a:ext cx="486724" cy="4889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2"/>
          <p:cNvSpPr txBox="1"/>
          <p:nvPr/>
        </p:nvSpPr>
        <p:spPr>
          <a:xfrm rot="10800000">
            <a:off x="12801287" y="6321386"/>
            <a:ext cx="1725509" cy="72658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790"/>
              <a:buFont typeface="Arial"/>
              <a:buNone/>
            </a:pPr>
            <a:r>
              <a:rPr b="1" i="0" lang="en-US" sz="4790" u="none" cap="none" strike="noStrike">
                <a:solidFill>
                  <a:srgbClr val="FFFFFF"/>
                </a:solidFill>
                <a:latin typeface="Public Sans"/>
                <a:ea typeface="Public Sans"/>
                <a:cs typeface="Public Sans"/>
                <a:sym typeface="Public Sans"/>
              </a:rPr>
              <a:t>O</a:t>
            </a:r>
            <a:endParaRPr b="0" i="0" sz="1400" u="none" cap="none" strike="noStrike">
              <a:solidFill>
                <a:srgbClr val="000000"/>
              </a:solidFill>
              <a:latin typeface="Arial"/>
              <a:ea typeface="Arial"/>
              <a:cs typeface="Arial"/>
              <a:sym typeface="Arial"/>
            </a:endParaRPr>
          </a:p>
        </p:txBody>
      </p:sp>
      <p:sp>
        <p:nvSpPr>
          <p:cNvPr id="230" name="Google Shape;230;p12"/>
          <p:cNvSpPr txBox="1"/>
          <p:nvPr/>
        </p:nvSpPr>
        <p:spPr>
          <a:xfrm>
            <a:off x="10275724" y="7685614"/>
            <a:ext cx="1725509" cy="73373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790"/>
              <a:buFont typeface="Arial"/>
              <a:buNone/>
            </a:pPr>
            <a:r>
              <a:rPr b="1" i="0" lang="en-US" sz="4790" u="none" cap="none" strike="noStrike">
                <a:solidFill>
                  <a:srgbClr val="000000"/>
                </a:solidFill>
                <a:latin typeface="Public Sans"/>
                <a:ea typeface="Public Sans"/>
                <a:cs typeface="Public Sans"/>
                <a:sym typeface="Public Sans"/>
              </a:rPr>
              <a:t>R</a:t>
            </a:r>
            <a:endParaRPr b="0" i="0" sz="1400" u="none" cap="none" strike="noStrike">
              <a:solidFill>
                <a:srgbClr val="000000"/>
              </a:solidFill>
              <a:latin typeface="Arial"/>
              <a:ea typeface="Arial"/>
              <a:cs typeface="Arial"/>
              <a:sym typeface="Arial"/>
            </a:endParaRPr>
          </a:p>
        </p:txBody>
      </p:sp>
      <p:sp>
        <p:nvSpPr>
          <p:cNvPr id="231" name="Google Shape;231;p12"/>
          <p:cNvSpPr txBox="1"/>
          <p:nvPr/>
        </p:nvSpPr>
        <p:spPr>
          <a:xfrm>
            <a:off x="7750161" y="6311861"/>
            <a:ext cx="1725509" cy="72658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790"/>
              <a:buFont typeface="Arial"/>
              <a:buNone/>
            </a:pPr>
            <a:r>
              <a:rPr b="1" i="0" lang="en-US" sz="4790" u="none" cap="none" strike="noStrike">
                <a:solidFill>
                  <a:srgbClr val="FFFFFF"/>
                </a:solidFill>
                <a:latin typeface="Public Sans"/>
                <a:ea typeface="Public Sans"/>
                <a:cs typeface="Public Sans"/>
                <a:sym typeface="Public Sans"/>
              </a:rPr>
              <a:t>D</a:t>
            </a:r>
            <a:endParaRPr b="0" i="0" sz="1400" u="none" cap="none" strike="noStrike">
              <a:solidFill>
                <a:srgbClr val="000000"/>
              </a:solidFill>
              <a:latin typeface="Arial"/>
              <a:ea typeface="Arial"/>
              <a:cs typeface="Arial"/>
              <a:sym typeface="Arial"/>
            </a:endParaRPr>
          </a:p>
        </p:txBody>
      </p:sp>
      <p:sp>
        <p:nvSpPr>
          <p:cNvPr id="232" name="Google Shape;232;p12"/>
          <p:cNvSpPr/>
          <p:nvPr/>
        </p:nvSpPr>
        <p:spPr>
          <a:xfrm rot="10800000">
            <a:off x="12275185" y="7199501"/>
            <a:ext cx="302549" cy="30390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2"/>
          <p:cNvSpPr/>
          <p:nvPr/>
        </p:nvSpPr>
        <p:spPr>
          <a:xfrm rot="10800000">
            <a:off x="9744002" y="7199501"/>
            <a:ext cx="302549" cy="30390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2"/>
          <p:cNvSpPr/>
          <p:nvPr/>
        </p:nvSpPr>
        <p:spPr>
          <a:xfrm rot="10800000">
            <a:off x="13420680" y="4987184"/>
            <a:ext cx="486724" cy="4889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2"/>
          <p:cNvSpPr/>
          <p:nvPr/>
        </p:nvSpPr>
        <p:spPr>
          <a:xfrm rot="10800000">
            <a:off x="8361736" y="4970387"/>
            <a:ext cx="486724" cy="4889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2"/>
          <p:cNvSpPr txBox="1"/>
          <p:nvPr/>
        </p:nvSpPr>
        <p:spPr>
          <a:xfrm>
            <a:off x="9598227" y="4707855"/>
            <a:ext cx="3158001" cy="1088742"/>
          </a:xfrm>
          <a:prstGeom prst="rect">
            <a:avLst/>
          </a:prstGeom>
          <a:noFill/>
          <a:ln>
            <a:noFill/>
          </a:ln>
        </p:spPr>
        <p:txBody>
          <a:bodyPr anchorCtr="0" anchor="t" bIns="0" lIns="0" spcFirstLastPara="1" rIns="0" wrap="square" tIns="0">
            <a:spAutoFit/>
          </a:bodyPr>
          <a:lstStyle/>
          <a:p>
            <a:pPr indent="0" lvl="0" marL="0" marR="0" rtl="0" algn="ctr">
              <a:lnSpc>
                <a:spcPct val="119983"/>
              </a:lnSpc>
              <a:spcBef>
                <a:spcPts val="0"/>
              </a:spcBef>
              <a:spcAft>
                <a:spcPts val="0"/>
              </a:spcAft>
              <a:buClr>
                <a:srgbClr val="000000"/>
              </a:buClr>
              <a:buSzPts val="3578"/>
              <a:buFont typeface="Arial"/>
              <a:buNone/>
            </a:pPr>
            <a:r>
              <a:rPr b="1" i="0" lang="en-US" sz="3578" u="none" cap="none" strike="noStrike">
                <a:solidFill>
                  <a:srgbClr val="000000"/>
                </a:solidFill>
                <a:latin typeface="Public Sans"/>
                <a:ea typeface="Public Sans"/>
                <a:cs typeface="Public Sans"/>
                <a:sym typeface="Public Sans"/>
              </a:rPr>
              <a:t>Marketing Mix</a:t>
            </a:r>
            <a:endParaRPr b="0" i="0" sz="1400" u="none" cap="none" strike="noStrike">
              <a:solidFill>
                <a:srgbClr val="000000"/>
              </a:solidFill>
              <a:latin typeface="Arial"/>
              <a:ea typeface="Arial"/>
              <a:cs typeface="Arial"/>
              <a:sym typeface="Arial"/>
            </a:endParaRPr>
          </a:p>
        </p:txBody>
      </p:sp>
      <p:pic>
        <p:nvPicPr>
          <p:cNvPr id="237" name="Google Shape;237;p12"/>
          <p:cNvPicPr preferRelativeResize="0"/>
          <p:nvPr/>
        </p:nvPicPr>
        <p:blipFill rotWithShape="1">
          <a:blip r:embed="rId3">
            <a:alphaModFix/>
          </a:blip>
          <a:srcRect b="0" l="0" r="0" t="0"/>
          <a:stretch/>
        </p:blipFill>
        <p:spPr>
          <a:xfrm>
            <a:off x="405491" y="1028700"/>
            <a:ext cx="623209" cy="615418"/>
          </a:xfrm>
          <a:prstGeom prst="rect">
            <a:avLst/>
          </a:prstGeom>
          <a:noFill/>
          <a:ln>
            <a:noFill/>
          </a:ln>
        </p:spPr>
      </p:pic>
      <p:pic>
        <p:nvPicPr>
          <p:cNvPr id="238" name="Google Shape;238;p12">
            <a:hlinkClick action="ppaction://hlinksldjump" r:id="rId4"/>
          </p:cNvPr>
          <p:cNvPicPr preferRelativeResize="0"/>
          <p:nvPr/>
        </p:nvPicPr>
        <p:blipFill rotWithShape="1">
          <a:blip r:embed="rId5">
            <a:alphaModFix/>
          </a:blip>
          <a:srcRect b="0" l="0" r="0" t="0"/>
          <a:stretch/>
        </p:blipFill>
        <p:spPr>
          <a:xfrm>
            <a:off x="7588049" y="3044516"/>
            <a:ext cx="2125532" cy="1483534"/>
          </a:xfrm>
          <a:prstGeom prst="rect">
            <a:avLst/>
          </a:prstGeom>
          <a:noFill/>
          <a:ln>
            <a:noFill/>
          </a:ln>
        </p:spPr>
      </p:pic>
      <p:pic>
        <p:nvPicPr>
          <p:cNvPr id="239" name="Google Shape;239;p12">
            <a:hlinkClick action="ppaction://hlinksldjump" r:id="rId6"/>
          </p:cNvPr>
          <p:cNvPicPr preferRelativeResize="0"/>
          <p:nvPr/>
        </p:nvPicPr>
        <p:blipFill rotWithShape="1">
          <a:blip r:embed="rId7">
            <a:alphaModFix/>
          </a:blip>
          <a:srcRect b="0" l="0" r="0" t="0"/>
          <a:stretch/>
        </p:blipFill>
        <p:spPr>
          <a:xfrm>
            <a:off x="10296906" y="1619330"/>
            <a:ext cx="1696509" cy="1556722"/>
          </a:xfrm>
          <a:prstGeom prst="rect">
            <a:avLst/>
          </a:prstGeom>
          <a:noFill/>
          <a:ln>
            <a:noFill/>
          </a:ln>
        </p:spPr>
      </p:pic>
      <p:pic>
        <p:nvPicPr>
          <p:cNvPr id="240" name="Google Shape;240;p12">
            <a:hlinkClick action="ppaction://hlinksldjump" r:id="rId8"/>
          </p:cNvPr>
          <p:cNvPicPr preferRelativeResize="0"/>
          <p:nvPr/>
        </p:nvPicPr>
        <p:blipFill rotWithShape="1">
          <a:blip r:embed="rId9">
            <a:alphaModFix/>
          </a:blip>
          <a:srcRect b="0" l="0" r="0" t="0"/>
          <a:stretch/>
        </p:blipFill>
        <p:spPr>
          <a:xfrm>
            <a:off x="12777008" y="3047949"/>
            <a:ext cx="1710982" cy="1570003"/>
          </a:xfrm>
          <a:prstGeom prst="rect">
            <a:avLst/>
          </a:prstGeom>
          <a:noFill/>
          <a:ln>
            <a:noFill/>
          </a:ln>
        </p:spPr>
      </p:pic>
      <p:pic>
        <p:nvPicPr>
          <p:cNvPr id="241" name="Google Shape;241;p12">
            <a:hlinkClick action="ppaction://hlinksldjump" r:id="rId10"/>
          </p:cNvPr>
          <p:cNvPicPr preferRelativeResize="0"/>
          <p:nvPr/>
        </p:nvPicPr>
        <p:blipFill rotWithShape="1">
          <a:blip r:embed="rId11">
            <a:alphaModFix/>
          </a:blip>
          <a:srcRect b="0" l="0" r="0" t="0"/>
          <a:stretch/>
        </p:blipFill>
        <p:spPr>
          <a:xfrm>
            <a:off x="12840882" y="5836833"/>
            <a:ext cx="1691773" cy="1552376"/>
          </a:xfrm>
          <a:prstGeom prst="rect">
            <a:avLst/>
          </a:prstGeom>
          <a:noFill/>
          <a:ln>
            <a:noFill/>
          </a:ln>
        </p:spPr>
      </p:pic>
      <p:pic>
        <p:nvPicPr>
          <p:cNvPr id="242" name="Google Shape;242;p12">
            <a:hlinkClick action="ppaction://hlinksldjump" r:id="rId12"/>
          </p:cNvPr>
          <p:cNvPicPr preferRelativeResize="0"/>
          <p:nvPr/>
        </p:nvPicPr>
        <p:blipFill rotWithShape="1">
          <a:blip r:embed="rId13">
            <a:alphaModFix/>
          </a:blip>
          <a:srcRect b="0" l="0" r="0" t="0"/>
          <a:stretch/>
        </p:blipFill>
        <p:spPr>
          <a:xfrm>
            <a:off x="10369814" y="7351453"/>
            <a:ext cx="1529276" cy="1400405"/>
          </a:xfrm>
          <a:prstGeom prst="rect">
            <a:avLst/>
          </a:prstGeom>
          <a:noFill/>
          <a:ln>
            <a:noFill/>
          </a:ln>
        </p:spPr>
      </p:pic>
      <p:pic>
        <p:nvPicPr>
          <p:cNvPr id="243" name="Google Shape;243;p12">
            <a:hlinkClick action="ppaction://hlinksldjump" r:id="rId14"/>
          </p:cNvPr>
          <p:cNvPicPr preferRelativeResize="0"/>
          <p:nvPr/>
        </p:nvPicPr>
        <p:blipFill rotWithShape="1">
          <a:blip r:embed="rId15">
            <a:alphaModFix/>
          </a:blip>
          <a:srcRect b="0" l="0" r="0" t="0"/>
          <a:stretch/>
        </p:blipFill>
        <p:spPr>
          <a:xfrm>
            <a:off x="7647248" y="5673064"/>
            <a:ext cx="1936938" cy="1773713"/>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13"/>
          <p:cNvPicPr preferRelativeResize="0"/>
          <p:nvPr/>
        </p:nvPicPr>
        <p:blipFill rotWithShape="1">
          <a:blip r:embed="rId3">
            <a:alphaModFix/>
          </a:blip>
          <a:srcRect b="30115" l="0" r="0" t="30115"/>
          <a:stretch/>
        </p:blipFill>
        <p:spPr>
          <a:xfrm>
            <a:off x="0" y="0"/>
            <a:ext cx="18288000" cy="10287000"/>
          </a:xfrm>
          <a:prstGeom prst="rect">
            <a:avLst/>
          </a:prstGeom>
          <a:noFill/>
          <a:ln>
            <a:noFill/>
          </a:ln>
        </p:spPr>
      </p:pic>
      <p:sp>
        <p:nvSpPr>
          <p:cNvPr id="249" name="Google Shape;249;p13"/>
          <p:cNvSpPr/>
          <p:nvPr/>
        </p:nvSpPr>
        <p:spPr>
          <a:xfrm>
            <a:off x="476250" y="549376"/>
            <a:ext cx="4335279" cy="2403342"/>
          </a:xfrm>
          <a:custGeom>
            <a:rect b="b" l="l" r="r" t="t"/>
            <a:pathLst>
              <a:path extrusionOk="0" h="876746" w="1581522">
                <a:moveTo>
                  <a:pt x="0" y="0"/>
                </a:moveTo>
                <a:lnTo>
                  <a:pt x="1581522" y="0"/>
                </a:lnTo>
                <a:lnTo>
                  <a:pt x="1581522" y="876746"/>
                </a:lnTo>
                <a:lnTo>
                  <a:pt x="0" y="876746"/>
                </a:lnTo>
                <a:close/>
              </a:path>
            </a:pathLst>
          </a:custGeom>
          <a:solidFill>
            <a:srgbClr val="5271FF"/>
          </a:solidFill>
          <a:ln>
            <a:noFill/>
          </a:ln>
        </p:spPr>
      </p:sp>
      <p:sp>
        <p:nvSpPr>
          <p:cNvPr id="250" name="Google Shape;250;p13"/>
          <p:cNvSpPr txBox="1"/>
          <p:nvPr/>
        </p:nvSpPr>
        <p:spPr>
          <a:xfrm>
            <a:off x="881741" y="1699900"/>
            <a:ext cx="3656689" cy="1100865"/>
          </a:xfrm>
          <a:prstGeom prst="rect">
            <a:avLst/>
          </a:prstGeom>
          <a:noFill/>
          <a:ln>
            <a:noFill/>
          </a:ln>
        </p:spPr>
        <p:txBody>
          <a:bodyPr anchorCtr="0" anchor="t" bIns="0" lIns="0" spcFirstLastPara="1" rIns="0" wrap="square" tIns="0">
            <a:spAutoFit/>
          </a:bodyPr>
          <a:lstStyle/>
          <a:p>
            <a:pPr indent="0" lvl="0" marL="0" marR="0" rtl="0" algn="just">
              <a:lnSpc>
                <a:spcPct val="82999"/>
              </a:lnSpc>
              <a:spcBef>
                <a:spcPts val="0"/>
              </a:spcBef>
              <a:spcAft>
                <a:spcPts val="0"/>
              </a:spcAft>
              <a:buClr>
                <a:srgbClr val="000000"/>
              </a:buClr>
              <a:buSzPts val="4988"/>
              <a:buFont typeface="Arial"/>
              <a:buNone/>
            </a:pPr>
            <a:r>
              <a:rPr b="0" i="0" lang="en-US" sz="4988" u="none" cap="none" strike="noStrike">
                <a:solidFill>
                  <a:srgbClr val="FFFFFF"/>
                </a:solidFill>
                <a:latin typeface="Arial"/>
                <a:ea typeface="Arial"/>
                <a:cs typeface="Arial"/>
                <a:sym typeface="Arial"/>
              </a:rPr>
              <a:t>MARKETING  PLANNING</a:t>
            </a:r>
            <a:endParaRPr b="0" i="0" sz="1400" u="none" cap="none" strike="noStrike">
              <a:solidFill>
                <a:srgbClr val="000000"/>
              </a:solidFill>
              <a:latin typeface="Arial"/>
              <a:ea typeface="Arial"/>
              <a:cs typeface="Arial"/>
              <a:sym typeface="Arial"/>
            </a:endParaRPr>
          </a:p>
        </p:txBody>
      </p:sp>
      <p:pic>
        <p:nvPicPr>
          <p:cNvPr id="251" name="Google Shape;251;p13"/>
          <p:cNvPicPr preferRelativeResize="0"/>
          <p:nvPr/>
        </p:nvPicPr>
        <p:blipFill rotWithShape="1">
          <a:blip r:embed="rId4">
            <a:alphaModFix/>
          </a:blip>
          <a:srcRect b="0" l="0" r="0" t="0"/>
          <a:stretch/>
        </p:blipFill>
        <p:spPr>
          <a:xfrm>
            <a:off x="881741" y="724795"/>
            <a:ext cx="623209" cy="615418"/>
          </a:xfrm>
          <a:prstGeom prst="rect">
            <a:avLst/>
          </a:prstGeom>
          <a:noFill/>
          <a:ln>
            <a:noFill/>
          </a:ln>
        </p:spPr>
      </p:pic>
      <p:sp>
        <p:nvSpPr>
          <p:cNvPr id="252" name="Google Shape;252;p13"/>
          <p:cNvSpPr txBox="1"/>
          <p:nvPr/>
        </p:nvSpPr>
        <p:spPr>
          <a:xfrm>
            <a:off x="4317017" y="4068801"/>
            <a:ext cx="6214128" cy="733425"/>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Clr>
                <a:srgbClr val="000000"/>
              </a:buClr>
              <a:buSzPts val="4798"/>
              <a:buFont typeface="Arial"/>
              <a:buNone/>
            </a:pPr>
            <a:r>
              <a:rPr b="1" i="0" lang="en-US" sz="4798" u="none" cap="none" strike="noStrike">
                <a:solidFill>
                  <a:srgbClr val="FFFFFF"/>
                </a:solidFill>
                <a:latin typeface="Public Sans"/>
                <a:ea typeface="Public Sans"/>
                <a:cs typeface="Public Sans"/>
                <a:sym typeface="Public Sans"/>
              </a:rPr>
              <a:t>Relative </a:t>
            </a:r>
            <a:r>
              <a:rPr b="1" i="0" lang="en-US" sz="4798" u="none" cap="none" strike="noStrike">
                <a:solidFill>
                  <a:srgbClr val="FFDE59"/>
                </a:solidFill>
                <a:latin typeface="Public Sans"/>
                <a:ea typeface="Public Sans"/>
                <a:cs typeface="Public Sans"/>
                <a:sym typeface="Public Sans"/>
              </a:rPr>
              <a:t>A</a:t>
            </a:r>
            <a:r>
              <a:rPr b="1" i="0" lang="en-US" sz="4798" u="none" cap="none" strike="noStrike">
                <a:solidFill>
                  <a:srgbClr val="FFFFFF"/>
                </a:solidFill>
                <a:latin typeface="Public Sans"/>
                <a:ea typeface="Public Sans"/>
                <a:cs typeface="Public Sans"/>
                <a:sym typeface="Public Sans"/>
              </a:rPr>
              <a:t>dvantage</a:t>
            </a:r>
            <a:endParaRPr b="0" i="0" sz="1400" u="none" cap="none" strike="noStrike">
              <a:solidFill>
                <a:srgbClr val="000000"/>
              </a:solidFill>
              <a:latin typeface="Arial"/>
              <a:ea typeface="Arial"/>
              <a:cs typeface="Arial"/>
              <a:sym typeface="Arial"/>
            </a:endParaRPr>
          </a:p>
        </p:txBody>
      </p:sp>
      <p:sp>
        <p:nvSpPr>
          <p:cNvPr id="253" name="Google Shape;253;p13"/>
          <p:cNvSpPr txBox="1"/>
          <p:nvPr/>
        </p:nvSpPr>
        <p:spPr>
          <a:xfrm>
            <a:off x="4317017" y="4930855"/>
            <a:ext cx="10824528" cy="2298965"/>
          </a:xfrm>
          <a:prstGeom prst="rect">
            <a:avLst/>
          </a:prstGeom>
          <a:noFill/>
          <a:ln>
            <a:noFill/>
          </a:ln>
        </p:spPr>
        <p:txBody>
          <a:bodyPr anchorCtr="0" anchor="t" bIns="0" lIns="0" spcFirstLastPara="1" rIns="0" wrap="square" tIns="0">
            <a:spAutoFit/>
          </a:bodyPr>
          <a:lstStyle/>
          <a:p>
            <a:pPr indent="-349713" lvl="1" marL="699425" marR="0" rtl="0" algn="l">
              <a:lnSpc>
                <a:spcPct val="140012"/>
              </a:lnSpc>
              <a:spcBef>
                <a:spcPts val="0"/>
              </a:spcBef>
              <a:spcAft>
                <a:spcPts val="0"/>
              </a:spcAft>
              <a:buClr>
                <a:srgbClr val="FFFFFF"/>
              </a:buClr>
              <a:buSzPts val="3239"/>
              <a:buFont typeface="Arial"/>
              <a:buChar char="•"/>
            </a:pPr>
            <a:r>
              <a:rPr b="0" i="0" lang="en-US" sz="3239" u="none" cap="none" strike="noStrike">
                <a:solidFill>
                  <a:srgbClr val="FFFFFF"/>
                </a:solidFill>
                <a:latin typeface="Arial"/>
                <a:ea typeface="Arial"/>
                <a:cs typeface="Arial"/>
                <a:sym typeface="Arial"/>
              </a:rPr>
              <a:t>A fun way to learn about hurricane preparedness</a:t>
            </a:r>
            <a:endParaRPr b="0" i="0" sz="1400" u="none" cap="none" strike="noStrike">
              <a:solidFill>
                <a:srgbClr val="000000"/>
              </a:solidFill>
              <a:latin typeface="Arial"/>
              <a:ea typeface="Arial"/>
              <a:cs typeface="Arial"/>
              <a:sym typeface="Arial"/>
            </a:endParaRPr>
          </a:p>
          <a:p>
            <a:pPr indent="-349713" lvl="1" marL="699425" marR="0" rtl="0" algn="l">
              <a:lnSpc>
                <a:spcPct val="140012"/>
              </a:lnSpc>
              <a:spcBef>
                <a:spcPts val="0"/>
              </a:spcBef>
              <a:spcAft>
                <a:spcPts val="0"/>
              </a:spcAft>
              <a:buClr>
                <a:srgbClr val="FFFFFF"/>
              </a:buClr>
              <a:buSzPts val="3239"/>
              <a:buFont typeface="Arial"/>
              <a:buChar char="•"/>
            </a:pPr>
            <a:r>
              <a:rPr b="0" i="0" lang="en-US" sz="3239" u="none" cap="none" strike="noStrike">
                <a:solidFill>
                  <a:srgbClr val="FFFFFF"/>
                </a:solidFill>
                <a:latin typeface="Arial"/>
                <a:ea typeface="Arial"/>
                <a:cs typeface="Arial"/>
                <a:sym typeface="Arial"/>
              </a:rPr>
              <a:t>Develop a community </a:t>
            </a:r>
            <a:endParaRPr b="0" i="0" sz="1400" u="none" cap="none" strike="noStrike">
              <a:solidFill>
                <a:srgbClr val="000000"/>
              </a:solidFill>
              <a:latin typeface="Arial"/>
              <a:ea typeface="Arial"/>
              <a:cs typeface="Arial"/>
              <a:sym typeface="Arial"/>
            </a:endParaRPr>
          </a:p>
          <a:p>
            <a:pPr indent="-349713" lvl="1" marL="699425" marR="0" rtl="0" algn="l">
              <a:lnSpc>
                <a:spcPct val="140012"/>
              </a:lnSpc>
              <a:spcBef>
                <a:spcPts val="0"/>
              </a:spcBef>
              <a:spcAft>
                <a:spcPts val="0"/>
              </a:spcAft>
              <a:buClr>
                <a:srgbClr val="FFFFFF"/>
              </a:buClr>
              <a:buSzPts val="3239"/>
              <a:buFont typeface="Arial"/>
              <a:buChar char="•"/>
            </a:pPr>
            <a:r>
              <a:rPr b="0" i="0" lang="en-US" sz="3239" u="none" cap="none" strike="noStrike">
                <a:solidFill>
                  <a:srgbClr val="FFFFFF"/>
                </a:solidFill>
                <a:latin typeface="Arial"/>
                <a:ea typeface="Arial"/>
                <a:cs typeface="Arial"/>
                <a:sym typeface="Arial"/>
              </a:rPr>
              <a:t>Understanding from the experts </a:t>
            </a:r>
            <a:endParaRPr b="0" i="0" sz="1400" u="none" cap="none" strike="noStrike">
              <a:solidFill>
                <a:srgbClr val="000000"/>
              </a:solidFill>
              <a:latin typeface="Arial"/>
              <a:ea typeface="Arial"/>
              <a:cs typeface="Arial"/>
              <a:sym typeface="Arial"/>
            </a:endParaRPr>
          </a:p>
          <a:p>
            <a:pPr indent="-349713" lvl="1" marL="699425" marR="0" rtl="0" algn="l">
              <a:lnSpc>
                <a:spcPct val="140012"/>
              </a:lnSpc>
              <a:spcBef>
                <a:spcPts val="0"/>
              </a:spcBef>
              <a:spcAft>
                <a:spcPts val="0"/>
              </a:spcAft>
              <a:buClr>
                <a:srgbClr val="FFFFFF"/>
              </a:buClr>
              <a:buSzPts val="3239"/>
              <a:buFont typeface="Arial"/>
              <a:buChar char="•"/>
            </a:pPr>
            <a:r>
              <a:rPr b="0" i="0" lang="en-US" sz="3239" u="none" cap="none" strike="noStrike">
                <a:solidFill>
                  <a:srgbClr val="FFFFFF"/>
                </a:solidFill>
                <a:latin typeface="Arial"/>
                <a:ea typeface="Arial"/>
                <a:cs typeface="Arial"/>
                <a:sym typeface="Arial"/>
              </a:rPr>
              <a:t>Build and create a hidden core memory</a:t>
            </a:r>
            <a:endParaRPr b="0" i="0" sz="1400" u="none" cap="none" strike="noStrike">
              <a:solidFill>
                <a:srgbClr val="000000"/>
              </a:solidFill>
              <a:latin typeface="Arial"/>
              <a:ea typeface="Arial"/>
              <a:cs typeface="Arial"/>
              <a:sym typeface="Arial"/>
            </a:endParaRPr>
          </a:p>
        </p:txBody>
      </p:sp>
      <p:grpSp>
        <p:nvGrpSpPr>
          <p:cNvPr id="254" name="Google Shape;254;p13"/>
          <p:cNvGrpSpPr/>
          <p:nvPr/>
        </p:nvGrpSpPr>
        <p:grpSpPr>
          <a:xfrm>
            <a:off x="881741" y="4440276"/>
            <a:ext cx="3435275" cy="3310244"/>
            <a:chOff x="0" y="0"/>
            <a:chExt cx="4580367" cy="4413659"/>
          </a:xfrm>
        </p:grpSpPr>
        <p:sp>
          <p:nvSpPr>
            <p:cNvPr id="255" name="Google Shape;255;p13"/>
            <p:cNvSpPr/>
            <p:nvPr/>
          </p:nvSpPr>
          <p:spPr>
            <a:xfrm>
              <a:off x="0" y="0"/>
              <a:ext cx="4580367" cy="3967025"/>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FFDE59"/>
            </a:solidFill>
            <a:ln>
              <a:noFill/>
            </a:ln>
          </p:spPr>
        </p:sp>
        <p:sp>
          <p:nvSpPr>
            <p:cNvPr id="256" name="Google Shape;256;p13"/>
            <p:cNvSpPr/>
            <p:nvPr/>
          </p:nvSpPr>
          <p:spPr>
            <a:xfrm>
              <a:off x="3725702" y="660949"/>
              <a:ext cx="702763" cy="70591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3"/>
            <p:cNvSpPr txBox="1"/>
            <p:nvPr/>
          </p:nvSpPr>
          <p:spPr>
            <a:xfrm>
              <a:off x="1044484" y="1456318"/>
              <a:ext cx="2491400" cy="1055187"/>
            </a:xfrm>
            <a:prstGeom prst="rect">
              <a:avLst/>
            </a:prstGeom>
            <a:noFill/>
            <a:ln>
              <a:noFill/>
            </a:ln>
          </p:spPr>
          <p:txBody>
            <a:bodyPr anchorCtr="0" anchor="t" bIns="0" lIns="0" spcFirstLastPara="1" rIns="0" wrap="square" tIns="0">
              <a:spAutoFit/>
            </a:bodyPr>
            <a:lstStyle/>
            <a:p>
              <a:pPr indent="0" lvl="0" marL="0" marR="0" rtl="0" algn="ctr">
                <a:lnSpc>
                  <a:spcPct val="120011"/>
                </a:lnSpc>
                <a:spcBef>
                  <a:spcPts val="0"/>
                </a:spcBef>
                <a:spcAft>
                  <a:spcPts val="0"/>
                </a:spcAft>
                <a:buClr>
                  <a:srgbClr val="000000"/>
                </a:buClr>
                <a:buSzPts val="5187"/>
                <a:buFont typeface="Arial"/>
                <a:buNone/>
              </a:pPr>
              <a:r>
                <a:rPr b="1" i="0" lang="en-US" sz="5187" u="none" cap="none" strike="noStrike">
                  <a:solidFill>
                    <a:srgbClr val="000000"/>
                  </a:solidFill>
                  <a:latin typeface="Public Sans"/>
                  <a:ea typeface="Public Sans"/>
                  <a:cs typeface="Public Sans"/>
                  <a:sym typeface="Public Sans"/>
                </a:rPr>
                <a:t>A</a:t>
              </a:r>
              <a:endParaRPr b="0" i="0" sz="1400" u="none" cap="none" strike="noStrike">
                <a:solidFill>
                  <a:srgbClr val="000000"/>
                </a:solidFill>
                <a:latin typeface="Arial"/>
                <a:ea typeface="Arial"/>
                <a:cs typeface="Arial"/>
                <a:sym typeface="Arial"/>
              </a:endParaRPr>
            </a:p>
          </p:txBody>
        </p:sp>
        <p:sp>
          <p:nvSpPr>
            <p:cNvPr id="258" name="Google Shape;258;p13"/>
            <p:cNvSpPr/>
            <p:nvPr/>
          </p:nvSpPr>
          <p:spPr>
            <a:xfrm>
              <a:off x="3858664" y="794507"/>
              <a:ext cx="436839" cy="43879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3"/>
            <p:cNvSpPr/>
            <p:nvPr/>
          </p:nvSpPr>
          <p:spPr>
            <a:xfrm rot="10800000">
              <a:off x="1938802" y="3707746"/>
              <a:ext cx="702763" cy="70591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14"/>
          <p:cNvPicPr preferRelativeResize="0"/>
          <p:nvPr/>
        </p:nvPicPr>
        <p:blipFill rotWithShape="1">
          <a:blip r:embed="rId3">
            <a:alphaModFix/>
          </a:blip>
          <a:srcRect b="30115" l="0" r="0" t="30115"/>
          <a:stretch/>
        </p:blipFill>
        <p:spPr>
          <a:xfrm>
            <a:off x="0" y="0"/>
            <a:ext cx="18288000" cy="10287000"/>
          </a:xfrm>
          <a:prstGeom prst="rect">
            <a:avLst/>
          </a:prstGeom>
          <a:noFill/>
          <a:ln>
            <a:noFill/>
          </a:ln>
        </p:spPr>
      </p:pic>
      <p:sp>
        <p:nvSpPr>
          <p:cNvPr id="265" name="Google Shape;265;p14"/>
          <p:cNvSpPr/>
          <p:nvPr/>
        </p:nvSpPr>
        <p:spPr>
          <a:xfrm>
            <a:off x="476250" y="549376"/>
            <a:ext cx="4335279" cy="2403342"/>
          </a:xfrm>
          <a:custGeom>
            <a:rect b="b" l="l" r="r" t="t"/>
            <a:pathLst>
              <a:path extrusionOk="0" h="876746" w="1581522">
                <a:moveTo>
                  <a:pt x="0" y="0"/>
                </a:moveTo>
                <a:lnTo>
                  <a:pt x="1581522" y="0"/>
                </a:lnTo>
                <a:lnTo>
                  <a:pt x="1581522" y="876746"/>
                </a:lnTo>
                <a:lnTo>
                  <a:pt x="0" y="876746"/>
                </a:lnTo>
                <a:close/>
              </a:path>
            </a:pathLst>
          </a:custGeom>
          <a:solidFill>
            <a:srgbClr val="5271FF"/>
          </a:solidFill>
          <a:ln>
            <a:noFill/>
          </a:ln>
        </p:spPr>
      </p:sp>
      <p:sp>
        <p:nvSpPr>
          <p:cNvPr id="266" name="Google Shape;266;p14"/>
          <p:cNvSpPr txBox="1"/>
          <p:nvPr/>
        </p:nvSpPr>
        <p:spPr>
          <a:xfrm>
            <a:off x="881741" y="1699900"/>
            <a:ext cx="3656689" cy="1100865"/>
          </a:xfrm>
          <a:prstGeom prst="rect">
            <a:avLst/>
          </a:prstGeom>
          <a:noFill/>
          <a:ln>
            <a:noFill/>
          </a:ln>
        </p:spPr>
        <p:txBody>
          <a:bodyPr anchorCtr="0" anchor="t" bIns="0" lIns="0" spcFirstLastPara="1" rIns="0" wrap="square" tIns="0">
            <a:spAutoFit/>
          </a:bodyPr>
          <a:lstStyle/>
          <a:p>
            <a:pPr indent="0" lvl="0" marL="0" marR="0" rtl="0" algn="just">
              <a:lnSpc>
                <a:spcPct val="82999"/>
              </a:lnSpc>
              <a:spcBef>
                <a:spcPts val="0"/>
              </a:spcBef>
              <a:spcAft>
                <a:spcPts val="0"/>
              </a:spcAft>
              <a:buClr>
                <a:srgbClr val="000000"/>
              </a:buClr>
              <a:buSzPts val="4988"/>
              <a:buFont typeface="Arial"/>
              <a:buNone/>
            </a:pPr>
            <a:r>
              <a:rPr b="0" i="0" lang="en-US" sz="4988" u="none" cap="none" strike="noStrike">
                <a:solidFill>
                  <a:srgbClr val="FFFFFF"/>
                </a:solidFill>
                <a:latin typeface="Arial"/>
                <a:ea typeface="Arial"/>
                <a:cs typeface="Arial"/>
                <a:sym typeface="Arial"/>
              </a:rPr>
              <a:t>MARKETING  PLANNING</a:t>
            </a:r>
            <a:endParaRPr b="0" i="0" sz="1400" u="none" cap="none" strike="noStrike">
              <a:solidFill>
                <a:srgbClr val="000000"/>
              </a:solidFill>
              <a:latin typeface="Arial"/>
              <a:ea typeface="Arial"/>
              <a:cs typeface="Arial"/>
              <a:sym typeface="Arial"/>
            </a:endParaRPr>
          </a:p>
        </p:txBody>
      </p:sp>
      <p:pic>
        <p:nvPicPr>
          <p:cNvPr id="267" name="Google Shape;267;p14"/>
          <p:cNvPicPr preferRelativeResize="0"/>
          <p:nvPr/>
        </p:nvPicPr>
        <p:blipFill rotWithShape="1">
          <a:blip r:embed="rId4">
            <a:alphaModFix/>
          </a:blip>
          <a:srcRect b="0" l="0" r="0" t="0"/>
          <a:stretch/>
        </p:blipFill>
        <p:spPr>
          <a:xfrm>
            <a:off x="881741" y="724795"/>
            <a:ext cx="623209" cy="615418"/>
          </a:xfrm>
          <a:prstGeom prst="rect">
            <a:avLst/>
          </a:prstGeom>
          <a:noFill/>
          <a:ln>
            <a:noFill/>
          </a:ln>
        </p:spPr>
      </p:pic>
      <p:sp>
        <p:nvSpPr>
          <p:cNvPr id="268" name="Google Shape;268;p14"/>
          <p:cNvSpPr txBox="1"/>
          <p:nvPr/>
        </p:nvSpPr>
        <p:spPr>
          <a:xfrm>
            <a:off x="4538430" y="4068801"/>
            <a:ext cx="4249153" cy="733425"/>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Clr>
                <a:srgbClr val="000000"/>
              </a:buClr>
              <a:buSzPts val="4798"/>
              <a:buFont typeface="Arial"/>
              <a:buNone/>
            </a:pPr>
            <a:r>
              <a:rPr b="1" i="0" lang="en-US" sz="4798" u="none" cap="none" strike="noStrike">
                <a:solidFill>
                  <a:srgbClr val="FFDE59"/>
                </a:solidFill>
                <a:latin typeface="Public Sans"/>
                <a:ea typeface="Public Sans"/>
                <a:cs typeface="Public Sans"/>
                <a:sym typeface="Public Sans"/>
              </a:rPr>
              <a:t>C</a:t>
            </a:r>
            <a:r>
              <a:rPr b="1" i="0" lang="en-US" sz="4798" u="none" cap="none" strike="noStrike">
                <a:solidFill>
                  <a:srgbClr val="FFFFFF"/>
                </a:solidFill>
                <a:latin typeface="Public Sans"/>
                <a:ea typeface="Public Sans"/>
                <a:cs typeface="Public Sans"/>
                <a:sym typeface="Public Sans"/>
              </a:rPr>
              <a:t>ompatibility</a:t>
            </a:r>
            <a:endParaRPr b="0" i="0" sz="1400" u="none" cap="none" strike="noStrike">
              <a:solidFill>
                <a:srgbClr val="000000"/>
              </a:solidFill>
              <a:latin typeface="Arial"/>
              <a:ea typeface="Arial"/>
              <a:cs typeface="Arial"/>
              <a:sym typeface="Arial"/>
            </a:endParaRPr>
          </a:p>
        </p:txBody>
      </p:sp>
      <p:sp>
        <p:nvSpPr>
          <p:cNvPr id="269" name="Google Shape;269;p14"/>
          <p:cNvSpPr txBox="1"/>
          <p:nvPr/>
        </p:nvSpPr>
        <p:spPr>
          <a:xfrm>
            <a:off x="4317017" y="4930855"/>
            <a:ext cx="10824528" cy="2870465"/>
          </a:xfrm>
          <a:prstGeom prst="rect">
            <a:avLst/>
          </a:prstGeom>
          <a:noFill/>
          <a:ln>
            <a:noFill/>
          </a:ln>
        </p:spPr>
        <p:txBody>
          <a:bodyPr anchorCtr="0" anchor="t" bIns="0" lIns="0" spcFirstLastPara="1" rIns="0" wrap="square" tIns="0">
            <a:spAutoFit/>
          </a:bodyPr>
          <a:lstStyle/>
          <a:p>
            <a:pPr indent="-349713" lvl="1" marL="699425" marR="0" rtl="0" algn="l">
              <a:lnSpc>
                <a:spcPct val="140012"/>
              </a:lnSpc>
              <a:spcBef>
                <a:spcPts val="0"/>
              </a:spcBef>
              <a:spcAft>
                <a:spcPts val="0"/>
              </a:spcAft>
              <a:buClr>
                <a:srgbClr val="FFFFFF"/>
              </a:buClr>
              <a:buSzPts val="3239"/>
              <a:buFont typeface="Arial"/>
              <a:buChar char="•"/>
            </a:pPr>
            <a:r>
              <a:rPr b="0" i="0" lang="en-US" sz="3239" u="none" cap="none" strike="noStrike">
                <a:solidFill>
                  <a:srgbClr val="FFFFFF"/>
                </a:solidFill>
                <a:latin typeface="Arial"/>
                <a:ea typeface="Arial"/>
                <a:cs typeface="Arial"/>
                <a:sym typeface="Arial"/>
              </a:rPr>
              <a:t>Baby boomers prefer Facebook to stay updated on community events </a:t>
            </a:r>
            <a:endParaRPr b="0" i="0" sz="1400" u="none" cap="none" strike="noStrike">
              <a:solidFill>
                <a:srgbClr val="000000"/>
              </a:solidFill>
              <a:latin typeface="Arial"/>
              <a:ea typeface="Arial"/>
              <a:cs typeface="Arial"/>
              <a:sym typeface="Arial"/>
            </a:endParaRPr>
          </a:p>
          <a:p>
            <a:pPr indent="-349713" lvl="1" marL="699425" marR="0" rtl="0" algn="l">
              <a:lnSpc>
                <a:spcPct val="140012"/>
              </a:lnSpc>
              <a:spcBef>
                <a:spcPts val="0"/>
              </a:spcBef>
              <a:spcAft>
                <a:spcPts val="0"/>
              </a:spcAft>
              <a:buClr>
                <a:srgbClr val="FFFFFF"/>
              </a:buClr>
              <a:buSzPts val="3239"/>
              <a:buFont typeface="Arial"/>
              <a:buChar char="•"/>
            </a:pPr>
            <a:r>
              <a:rPr b="1" i="0" lang="en-US" sz="3239" u="none" cap="none" strike="noStrike">
                <a:solidFill>
                  <a:srgbClr val="FFFFFF"/>
                </a:solidFill>
                <a:latin typeface="Arial"/>
                <a:ea typeface="Arial"/>
                <a:cs typeface="Arial"/>
                <a:sym typeface="Arial"/>
              </a:rPr>
              <a:t>M</a:t>
            </a:r>
            <a:r>
              <a:rPr b="0" i="0" lang="en-US" sz="3239" u="none" cap="none" strike="noStrike">
                <a:solidFill>
                  <a:srgbClr val="FFFFFF"/>
                </a:solidFill>
                <a:latin typeface="Arial"/>
                <a:ea typeface="Arial"/>
                <a:cs typeface="Arial"/>
                <a:sym typeface="Arial"/>
              </a:rPr>
              <a:t>inimize Baby Boomer's fear and worries by utilizing games and scenarios they are already familiar and comfortable with </a:t>
            </a:r>
            <a:endParaRPr b="0" i="0" sz="1400" u="none" cap="none" strike="noStrike">
              <a:solidFill>
                <a:srgbClr val="000000"/>
              </a:solidFill>
              <a:latin typeface="Arial"/>
              <a:ea typeface="Arial"/>
              <a:cs typeface="Arial"/>
              <a:sym typeface="Arial"/>
            </a:endParaRPr>
          </a:p>
        </p:txBody>
      </p:sp>
      <p:grpSp>
        <p:nvGrpSpPr>
          <p:cNvPr id="270" name="Google Shape;270;p14"/>
          <p:cNvGrpSpPr/>
          <p:nvPr/>
        </p:nvGrpSpPr>
        <p:grpSpPr>
          <a:xfrm>
            <a:off x="881741" y="4440276"/>
            <a:ext cx="3172299" cy="2747507"/>
            <a:chOff x="0" y="0"/>
            <a:chExt cx="4229732" cy="3663343"/>
          </a:xfrm>
        </p:grpSpPr>
        <p:sp>
          <p:nvSpPr>
            <p:cNvPr id="271" name="Google Shape;271;p14"/>
            <p:cNvSpPr/>
            <p:nvPr/>
          </p:nvSpPr>
          <p:spPr>
            <a:xfrm>
              <a:off x="0" y="0"/>
              <a:ext cx="4229732" cy="3663343"/>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000000"/>
            </a:solidFill>
            <a:ln>
              <a:noFill/>
            </a:ln>
          </p:spPr>
        </p:sp>
        <p:sp>
          <p:nvSpPr>
            <p:cNvPr id="272" name="Google Shape;272;p14"/>
            <p:cNvSpPr/>
            <p:nvPr/>
          </p:nvSpPr>
          <p:spPr>
            <a:xfrm>
              <a:off x="76402" y="2442023"/>
              <a:ext cx="648965" cy="6518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4"/>
            <p:cNvSpPr/>
            <p:nvPr/>
          </p:nvSpPr>
          <p:spPr>
            <a:xfrm>
              <a:off x="3451313" y="2442023"/>
              <a:ext cx="648965" cy="6518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4"/>
            <p:cNvSpPr txBox="1"/>
            <p:nvPr/>
          </p:nvSpPr>
          <p:spPr>
            <a:xfrm>
              <a:off x="967853" y="1344105"/>
              <a:ext cx="2300679" cy="9656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790"/>
                <a:buFont typeface="Arial"/>
                <a:buNone/>
              </a:pPr>
              <a:r>
                <a:rPr b="1" i="0" lang="en-US" sz="4790" u="none" cap="none" strike="noStrike">
                  <a:solidFill>
                    <a:srgbClr val="FFFFFF"/>
                  </a:solidFill>
                  <a:latin typeface="Public Sans"/>
                  <a:ea typeface="Public Sans"/>
                  <a:cs typeface="Public Sans"/>
                  <a:sym typeface="Public Sans"/>
                </a:rPr>
                <a:t>C</a:t>
              </a:r>
              <a:endParaRPr b="0" i="0" sz="1400" u="none" cap="none" strike="noStrike">
                <a:solidFill>
                  <a:srgbClr val="000000"/>
                </a:solidFill>
                <a:latin typeface="Arial"/>
                <a:ea typeface="Arial"/>
                <a:cs typeface="Arial"/>
                <a:sym typeface="Arial"/>
              </a:endParaRPr>
            </a:p>
          </p:txBody>
        </p:sp>
        <p:sp>
          <p:nvSpPr>
            <p:cNvPr id="275" name="Google Shape;275;p14"/>
            <p:cNvSpPr/>
            <p:nvPr/>
          </p:nvSpPr>
          <p:spPr>
            <a:xfrm>
              <a:off x="199186" y="2565357"/>
              <a:ext cx="403398" cy="4052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4"/>
            <p:cNvSpPr/>
            <p:nvPr/>
          </p:nvSpPr>
          <p:spPr>
            <a:xfrm>
              <a:off x="3574097" y="2565357"/>
              <a:ext cx="403398" cy="4052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15"/>
          <p:cNvPicPr preferRelativeResize="0"/>
          <p:nvPr/>
        </p:nvPicPr>
        <p:blipFill rotWithShape="1">
          <a:blip r:embed="rId3">
            <a:alphaModFix/>
          </a:blip>
          <a:srcRect b="30115" l="0" r="0" t="30115"/>
          <a:stretch/>
        </p:blipFill>
        <p:spPr>
          <a:xfrm>
            <a:off x="0" y="0"/>
            <a:ext cx="18288000" cy="10287000"/>
          </a:xfrm>
          <a:prstGeom prst="rect">
            <a:avLst/>
          </a:prstGeom>
          <a:noFill/>
          <a:ln>
            <a:noFill/>
          </a:ln>
        </p:spPr>
      </p:pic>
      <p:sp>
        <p:nvSpPr>
          <p:cNvPr id="282" name="Google Shape;282;p15"/>
          <p:cNvSpPr/>
          <p:nvPr/>
        </p:nvSpPr>
        <p:spPr>
          <a:xfrm>
            <a:off x="476250" y="549376"/>
            <a:ext cx="4335279" cy="2403342"/>
          </a:xfrm>
          <a:custGeom>
            <a:rect b="b" l="l" r="r" t="t"/>
            <a:pathLst>
              <a:path extrusionOk="0" h="876746" w="1581522">
                <a:moveTo>
                  <a:pt x="0" y="0"/>
                </a:moveTo>
                <a:lnTo>
                  <a:pt x="1581522" y="0"/>
                </a:lnTo>
                <a:lnTo>
                  <a:pt x="1581522" y="876746"/>
                </a:lnTo>
                <a:lnTo>
                  <a:pt x="0" y="876746"/>
                </a:lnTo>
                <a:close/>
              </a:path>
            </a:pathLst>
          </a:custGeom>
          <a:solidFill>
            <a:srgbClr val="5271FF"/>
          </a:solidFill>
          <a:ln>
            <a:noFill/>
          </a:ln>
        </p:spPr>
      </p:sp>
      <p:sp>
        <p:nvSpPr>
          <p:cNvPr id="283" name="Google Shape;283;p15"/>
          <p:cNvSpPr txBox="1"/>
          <p:nvPr/>
        </p:nvSpPr>
        <p:spPr>
          <a:xfrm>
            <a:off x="881741" y="1699900"/>
            <a:ext cx="3656689" cy="1100865"/>
          </a:xfrm>
          <a:prstGeom prst="rect">
            <a:avLst/>
          </a:prstGeom>
          <a:noFill/>
          <a:ln>
            <a:noFill/>
          </a:ln>
        </p:spPr>
        <p:txBody>
          <a:bodyPr anchorCtr="0" anchor="t" bIns="0" lIns="0" spcFirstLastPara="1" rIns="0" wrap="square" tIns="0">
            <a:spAutoFit/>
          </a:bodyPr>
          <a:lstStyle/>
          <a:p>
            <a:pPr indent="0" lvl="0" marL="0" marR="0" rtl="0" algn="just">
              <a:lnSpc>
                <a:spcPct val="82999"/>
              </a:lnSpc>
              <a:spcBef>
                <a:spcPts val="0"/>
              </a:spcBef>
              <a:spcAft>
                <a:spcPts val="0"/>
              </a:spcAft>
              <a:buClr>
                <a:srgbClr val="000000"/>
              </a:buClr>
              <a:buSzPts val="4988"/>
              <a:buFont typeface="Arial"/>
              <a:buNone/>
            </a:pPr>
            <a:r>
              <a:rPr b="0" i="0" lang="en-US" sz="4988" u="none" cap="none" strike="noStrike">
                <a:solidFill>
                  <a:srgbClr val="FFFFFF"/>
                </a:solidFill>
                <a:latin typeface="Arial"/>
                <a:ea typeface="Arial"/>
                <a:cs typeface="Arial"/>
                <a:sym typeface="Arial"/>
              </a:rPr>
              <a:t>MARKETING  PLANNING</a:t>
            </a:r>
            <a:endParaRPr b="0" i="0" sz="1400" u="none" cap="none" strike="noStrike">
              <a:solidFill>
                <a:srgbClr val="000000"/>
              </a:solidFill>
              <a:latin typeface="Arial"/>
              <a:ea typeface="Arial"/>
              <a:cs typeface="Arial"/>
              <a:sym typeface="Arial"/>
            </a:endParaRPr>
          </a:p>
        </p:txBody>
      </p:sp>
      <p:pic>
        <p:nvPicPr>
          <p:cNvPr id="284" name="Google Shape;284;p15"/>
          <p:cNvPicPr preferRelativeResize="0"/>
          <p:nvPr/>
        </p:nvPicPr>
        <p:blipFill rotWithShape="1">
          <a:blip r:embed="rId4">
            <a:alphaModFix/>
          </a:blip>
          <a:srcRect b="0" l="0" r="0" t="0"/>
          <a:stretch/>
        </p:blipFill>
        <p:spPr>
          <a:xfrm>
            <a:off x="881741" y="724795"/>
            <a:ext cx="623209" cy="615418"/>
          </a:xfrm>
          <a:prstGeom prst="rect">
            <a:avLst/>
          </a:prstGeom>
          <a:noFill/>
          <a:ln>
            <a:noFill/>
          </a:ln>
        </p:spPr>
      </p:pic>
      <p:sp>
        <p:nvSpPr>
          <p:cNvPr id="285" name="Google Shape;285;p15"/>
          <p:cNvSpPr txBox="1"/>
          <p:nvPr/>
        </p:nvSpPr>
        <p:spPr>
          <a:xfrm>
            <a:off x="4317017" y="4068801"/>
            <a:ext cx="5414816" cy="733425"/>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Clr>
                <a:srgbClr val="000000"/>
              </a:buClr>
              <a:buSzPts val="4798"/>
              <a:buFont typeface="Arial"/>
              <a:buNone/>
            </a:pPr>
            <a:r>
              <a:rPr b="1" i="0" lang="en-US" sz="4798" u="none" cap="none" strike="noStrike">
                <a:solidFill>
                  <a:srgbClr val="FFDE59"/>
                </a:solidFill>
                <a:latin typeface="Public Sans"/>
                <a:ea typeface="Public Sans"/>
                <a:cs typeface="Public Sans"/>
                <a:sym typeface="Public Sans"/>
              </a:rPr>
              <a:t>C</a:t>
            </a:r>
            <a:r>
              <a:rPr b="1" i="0" lang="en-US" sz="4798" u="none" cap="none" strike="noStrike">
                <a:solidFill>
                  <a:srgbClr val="FFFFFF"/>
                </a:solidFill>
                <a:latin typeface="Public Sans"/>
                <a:ea typeface="Public Sans"/>
                <a:cs typeface="Public Sans"/>
                <a:sym typeface="Public Sans"/>
              </a:rPr>
              <a:t>ommunicability</a:t>
            </a:r>
            <a:endParaRPr b="0" i="0" sz="1400" u="none" cap="none" strike="noStrike">
              <a:solidFill>
                <a:srgbClr val="000000"/>
              </a:solidFill>
              <a:latin typeface="Arial"/>
              <a:ea typeface="Arial"/>
              <a:cs typeface="Arial"/>
              <a:sym typeface="Arial"/>
            </a:endParaRPr>
          </a:p>
        </p:txBody>
      </p:sp>
      <p:sp>
        <p:nvSpPr>
          <p:cNvPr id="286" name="Google Shape;286;p15"/>
          <p:cNvSpPr txBox="1"/>
          <p:nvPr/>
        </p:nvSpPr>
        <p:spPr>
          <a:xfrm>
            <a:off x="4317017" y="4930855"/>
            <a:ext cx="9925302" cy="3441965"/>
          </a:xfrm>
          <a:prstGeom prst="rect">
            <a:avLst/>
          </a:prstGeom>
          <a:noFill/>
          <a:ln>
            <a:noFill/>
          </a:ln>
        </p:spPr>
        <p:txBody>
          <a:bodyPr anchorCtr="0" anchor="t" bIns="0" lIns="0" spcFirstLastPara="1" rIns="0" wrap="square" tIns="0">
            <a:spAutoFit/>
          </a:bodyPr>
          <a:lstStyle/>
          <a:p>
            <a:pPr indent="-349713" lvl="1" marL="699425" marR="0" rtl="0" algn="l">
              <a:lnSpc>
                <a:spcPct val="140012"/>
              </a:lnSpc>
              <a:spcBef>
                <a:spcPts val="0"/>
              </a:spcBef>
              <a:spcAft>
                <a:spcPts val="0"/>
              </a:spcAft>
              <a:buClr>
                <a:srgbClr val="FFFFFF"/>
              </a:buClr>
              <a:buSzPts val="3239"/>
              <a:buFont typeface="Arial"/>
              <a:buChar char="•"/>
            </a:pPr>
            <a:r>
              <a:rPr b="0" i="0" lang="en-US" sz="3239" u="none" cap="none" strike="noStrike">
                <a:solidFill>
                  <a:srgbClr val="FFFFFF"/>
                </a:solidFill>
                <a:latin typeface="Arial"/>
                <a:ea typeface="Arial"/>
                <a:cs typeface="Arial"/>
                <a:sym typeface="Arial"/>
              </a:rPr>
              <a:t>Outreach to nearby senior living communities and leverage community leaders </a:t>
            </a:r>
            <a:endParaRPr b="0" i="0" sz="1400" u="none" cap="none" strike="noStrike">
              <a:solidFill>
                <a:srgbClr val="000000"/>
              </a:solidFill>
              <a:latin typeface="Arial"/>
              <a:ea typeface="Arial"/>
              <a:cs typeface="Arial"/>
              <a:sym typeface="Arial"/>
            </a:endParaRPr>
          </a:p>
          <a:p>
            <a:pPr indent="-349713" lvl="1" marL="699425" marR="0" rtl="0" algn="l">
              <a:lnSpc>
                <a:spcPct val="140012"/>
              </a:lnSpc>
              <a:spcBef>
                <a:spcPts val="0"/>
              </a:spcBef>
              <a:spcAft>
                <a:spcPts val="0"/>
              </a:spcAft>
              <a:buClr>
                <a:srgbClr val="FFFFFF"/>
              </a:buClr>
              <a:buSzPts val="3239"/>
              <a:buFont typeface="Arial"/>
              <a:buChar char="•"/>
            </a:pPr>
            <a:r>
              <a:rPr b="0" i="0" lang="en-US" sz="3239" u="none" cap="none" strike="noStrike">
                <a:solidFill>
                  <a:srgbClr val="FFFFFF"/>
                </a:solidFill>
                <a:latin typeface="Arial"/>
                <a:ea typeface="Arial"/>
                <a:cs typeface="Arial"/>
                <a:sym typeface="Arial"/>
              </a:rPr>
              <a:t>Utilize data analysis and data visualizations to find interesting statistics </a:t>
            </a:r>
            <a:endParaRPr b="0" i="0" sz="1400" u="none" cap="none" strike="noStrike">
              <a:solidFill>
                <a:srgbClr val="000000"/>
              </a:solidFill>
              <a:latin typeface="Arial"/>
              <a:ea typeface="Arial"/>
              <a:cs typeface="Arial"/>
              <a:sym typeface="Arial"/>
            </a:endParaRPr>
          </a:p>
          <a:p>
            <a:pPr indent="-349713" lvl="1" marL="699425" marR="0" rtl="0" algn="l">
              <a:lnSpc>
                <a:spcPct val="140012"/>
              </a:lnSpc>
              <a:spcBef>
                <a:spcPts val="0"/>
              </a:spcBef>
              <a:spcAft>
                <a:spcPts val="0"/>
              </a:spcAft>
              <a:buClr>
                <a:srgbClr val="FFFFFF"/>
              </a:buClr>
              <a:buSzPts val="3239"/>
              <a:buFont typeface="Arial"/>
              <a:buChar char="•"/>
            </a:pPr>
            <a:r>
              <a:rPr b="0" i="0" lang="en-US" sz="3239" u="none" cap="none" strike="noStrike">
                <a:solidFill>
                  <a:srgbClr val="FFFFFF"/>
                </a:solidFill>
                <a:latin typeface="Arial"/>
                <a:ea typeface="Arial"/>
                <a:cs typeface="Arial"/>
                <a:sym typeface="Arial"/>
              </a:rPr>
              <a:t>Advertising events through social media will help minimize costs </a:t>
            </a:r>
            <a:endParaRPr b="0" i="0" sz="1400" u="none" cap="none" strike="noStrike">
              <a:solidFill>
                <a:srgbClr val="000000"/>
              </a:solidFill>
              <a:latin typeface="Arial"/>
              <a:ea typeface="Arial"/>
              <a:cs typeface="Arial"/>
              <a:sym typeface="Arial"/>
            </a:endParaRPr>
          </a:p>
        </p:txBody>
      </p:sp>
      <p:grpSp>
        <p:nvGrpSpPr>
          <p:cNvPr id="287" name="Google Shape;287;p15"/>
          <p:cNvGrpSpPr/>
          <p:nvPr/>
        </p:nvGrpSpPr>
        <p:grpSpPr>
          <a:xfrm>
            <a:off x="1057740" y="4440276"/>
            <a:ext cx="3172299" cy="3073636"/>
            <a:chOff x="0" y="0"/>
            <a:chExt cx="4229732" cy="4098181"/>
          </a:xfrm>
        </p:grpSpPr>
        <p:sp>
          <p:nvSpPr>
            <p:cNvPr id="288" name="Google Shape;288;p15"/>
            <p:cNvSpPr/>
            <p:nvPr/>
          </p:nvSpPr>
          <p:spPr>
            <a:xfrm>
              <a:off x="0" y="0"/>
              <a:ext cx="4229732" cy="3663343"/>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FFDE59"/>
            </a:solidFill>
            <a:ln>
              <a:noFill/>
            </a:ln>
          </p:spPr>
        </p:sp>
        <p:sp>
          <p:nvSpPr>
            <p:cNvPr id="289" name="Google Shape;289;p15"/>
            <p:cNvSpPr/>
            <p:nvPr/>
          </p:nvSpPr>
          <p:spPr>
            <a:xfrm>
              <a:off x="80570" y="610352"/>
              <a:ext cx="648965" cy="6518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5"/>
            <p:cNvSpPr txBox="1"/>
            <p:nvPr/>
          </p:nvSpPr>
          <p:spPr>
            <a:xfrm>
              <a:off x="964527" y="1344105"/>
              <a:ext cx="2300679" cy="97514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790"/>
                <a:buFont typeface="Arial"/>
                <a:buNone/>
              </a:pPr>
              <a:r>
                <a:rPr b="1" i="0" lang="en-US" sz="4790" u="none" cap="none" strike="noStrike">
                  <a:solidFill>
                    <a:srgbClr val="000000"/>
                  </a:solidFill>
                  <a:latin typeface="Public Sans"/>
                  <a:ea typeface="Public Sans"/>
                  <a:cs typeface="Public Sans"/>
                  <a:sym typeface="Public Sans"/>
                </a:rPr>
                <a:t>C</a:t>
              </a:r>
              <a:endParaRPr b="0" i="0" sz="1400" u="none" cap="none" strike="noStrike">
                <a:solidFill>
                  <a:srgbClr val="000000"/>
                </a:solidFill>
                <a:latin typeface="Arial"/>
                <a:ea typeface="Arial"/>
                <a:cs typeface="Arial"/>
                <a:sym typeface="Arial"/>
              </a:endParaRPr>
            </a:p>
          </p:txBody>
        </p:sp>
        <p:sp>
          <p:nvSpPr>
            <p:cNvPr id="291" name="Google Shape;291;p15"/>
            <p:cNvSpPr/>
            <p:nvPr/>
          </p:nvSpPr>
          <p:spPr>
            <a:xfrm>
              <a:off x="203354" y="733686"/>
              <a:ext cx="403398" cy="4052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5"/>
            <p:cNvSpPr/>
            <p:nvPr/>
          </p:nvSpPr>
          <p:spPr>
            <a:xfrm rot="10800000">
              <a:off x="1800808" y="3446307"/>
              <a:ext cx="648965" cy="6518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16"/>
          <p:cNvPicPr preferRelativeResize="0"/>
          <p:nvPr/>
        </p:nvPicPr>
        <p:blipFill rotWithShape="1">
          <a:blip r:embed="rId3">
            <a:alphaModFix/>
          </a:blip>
          <a:srcRect b="30115" l="0" r="0" t="30115"/>
          <a:stretch/>
        </p:blipFill>
        <p:spPr>
          <a:xfrm>
            <a:off x="0" y="0"/>
            <a:ext cx="18288000" cy="10287000"/>
          </a:xfrm>
          <a:prstGeom prst="rect">
            <a:avLst/>
          </a:prstGeom>
          <a:noFill/>
          <a:ln>
            <a:noFill/>
          </a:ln>
        </p:spPr>
      </p:pic>
      <p:sp>
        <p:nvSpPr>
          <p:cNvPr id="298" name="Google Shape;298;p16"/>
          <p:cNvSpPr/>
          <p:nvPr/>
        </p:nvSpPr>
        <p:spPr>
          <a:xfrm>
            <a:off x="476250" y="549376"/>
            <a:ext cx="4335279" cy="2403342"/>
          </a:xfrm>
          <a:custGeom>
            <a:rect b="b" l="l" r="r" t="t"/>
            <a:pathLst>
              <a:path extrusionOk="0" h="876746" w="1581522">
                <a:moveTo>
                  <a:pt x="0" y="0"/>
                </a:moveTo>
                <a:lnTo>
                  <a:pt x="1581522" y="0"/>
                </a:lnTo>
                <a:lnTo>
                  <a:pt x="1581522" y="876746"/>
                </a:lnTo>
                <a:lnTo>
                  <a:pt x="0" y="876746"/>
                </a:lnTo>
                <a:close/>
              </a:path>
            </a:pathLst>
          </a:custGeom>
          <a:solidFill>
            <a:srgbClr val="5271FF"/>
          </a:solidFill>
          <a:ln>
            <a:noFill/>
          </a:ln>
        </p:spPr>
      </p:sp>
      <p:sp>
        <p:nvSpPr>
          <p:cNvPr id="299" name="Google Shape;299;p16"/>
          <p:cNvSpPr txBox="1"/>
          <p:nvPr/>
        </p:nvSpPr>
        <p:spPr>
          <a:xfrm>
            <a:off x="881741" y="1699900"/>
            <a:ext cx="3656689" cy="1100865"/>
          </a:xfrm>
          <a:prstGeom prst="rect">
            <a:avLst/>
          </a:prstGeom>
          <a:noFill/>
          <a:ln>
            <a:noFill/>
          </a:ln>
        </p:spPr>
        <p:txBody>
          <a:bodyPr anchorCtr="0" anchor="t" bIns="0" lIns="0" spcFirstLastPara="1" rIns="0" wrap="square" tIns="0">
            <a:spAutoFit/>
          </a:bodyPr>
          <a:lstStyle/>
          <a:p>
            <a:pPr indent="0" lvl="0" marL="0" marR="0" rtl="0" algn="just">
              <a:lnSpc>
                <a:spcPct val="82999"/>
              </a:lnSpc>
              <a:spcBef>
                <a:spcPts val="0"/>
              </a:spcBef>
              <a:spcAft>
                <a:spcPts val="0"/>
              </a:spcAft>
              <a:buClr>
                <a:srgbClr val="000000"/>
              </a:buClr>
              <a:buSzPts val="4988"/>
              <a:buFont typeface="Arial"/>
              <a:buNone/>
            </a:pPr>
            <a:r>
              <a:rPr b="0" i="0" lang="en-US" sz="4988" u="none" cap="none" strike="noStrike">
                <a:solidFill>
                  <a:srgbClr val="FFFFFF"/>
                </a:solidFill>
                <a:latin typeface="Arial"/>
                <a:ea typeface="Arial"/>
                <a:cs typeface="Arial"/>
                <a:sym typeface="Arial"/>
              </a:rPr>
              <a:t>MARKETING  PLANNING</a:t>
            </a:r>
            <a:endParaRPr b="0" i="0" sz="1400" u="none" cap="none" strike="noStrike">
              <a:solidFill>
                <a:srgbClr val="000000"/>
              </a:solidFill>
              <a:latin typeface="Arial"/>
              <a:ea typeface="Arial"/>
              <a:cs typeface="Arial"/>
              <a:sym typeface="Arial"/>
            </a:endParaRPr>
          </a:p>
        </p:txBody>
      </p:sp>
      <p:pic>
        <p:nvPicPr>
          <p:cNvPr id="300" name="Google Shape;300;p16"/>
          <p:cNvPicPr preferRelativeResize="0"/>
          <p:nvPr/>
        </p:nvPicPr>
        <p:blipFill rotWithShape="1">
          <a:blip r:embed="rId4">
            <a:alphaModFix/>
          </a:blip>
          <a:srcRect b="0" l="0" r="0" t="0"/>
          <a:stretch/>
        </p:blipFill>
        <p:spPr>
          <a:xfrm>
            <a:off x="881741" y="724795"/>
            <a:ext cx="623209" cy="615418"/>
          </a:xfrm>
          <a:prstGeom prst="rect">
            <a:avLst/>
          </a:prstGeom>
          <a:noFill/>
          <a:ln>
            <a:noFill/>
          </a:ln>
        </p:spPr>
      </p:pic>
      <p:sp>
        <p:nvSpPr>
          <p:cNvPr id="301" name="Google Shape;301;p16"/>
          <p:cNvSpPr txBox="1"/>
          <p:nvPr/>
        </p:nvSpPr>
        <p:spPr>
          <a:xfrm>
            <a:off x="4317017" y="4068801"/>
            <a:ext cx="4315763" cy="733425"/>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Clr>
                <a:srgbClr val="000000"/>
              </a:buClr>
              <a:buSzPts val="4798"/>
              <a:buFont typeface="Arial"/>
              <a:buNone/>
            </a:pPr>
            <a:r>
              <a:rPr b="1" i="0" lang="en-US" sz="4798" u="none" cap="none" strike="noStrike">
                <a:solidFill>
                  <a:srgbClr val="FFDE59"/>
                </a:solidFill>
                <a:latin typeface="Public Sans"/>
                <a:ea typeface="Public Sans"/>
                <a:cs typeface="Public Sans"/>
                <a:sym typeface="Public Sans"/>
              </a:rPr>
              <a:t>O</a:t>
            </a:r>
            <a:r>
              <a:rPr b="1" i="0" lang="en-US" sz="4798" u="none" cap="none" strike="noStrike">
                <a:solidFill>
                  <a:srgbClr val="FFFFFF"/>
                </a:solidFill>
                <a:latin typeface="Public Sans"/>
                <a:ea typeface="Public Sans"/>
                <a:cs typeface="Public Sans"/>
                <a:sym typeface="Public Sans"/>
              </a:rPr>
              <a:t>bservability</a:t>
            </a:r>
            <a:endParaRPr b="0" i="0" sz="1400" u="none" cap="none" strike="noStrike">
              <a:solidFill>
                <a:srgbClr val="000000"/>
              </a:solidFill>
              <a:latin typeface="Arial"/>
              <a:ea typeface="Arial"/>
              <a:cs typeface="Arial"/>
              <a:sym typeface="Arial"/>
            </a:endParaRPr>
          </a:p>
        </p:txBody>
      </p:sp>
      <p:sp>
        <p:nvSpPr>
          <p:cNvPr id="302" name="Google Shape;302;p16"/>
          <p:cNvSpPr txBox="1"/>
          <p:nvPr/>
        </p:nvSpPr>
        <p:spPr>
          <a:xfrm>
            <a:off x="4317017" y="4930855"/>
            <a:ext cx="9971137" cy="2309141"/>
          </a:xfrm>
          <a:prstGeom prst="rect">
            <a:avLst/>
          </a:prstGeom>
          <a:noFill/>
          <a:ln>
            <a:noFill/>
          </a:ln>
        </p:spPr>
        <p:txBody>
          <a:bodyPr anchorCtr="0" anchor="t" bIns="0" lIns="0" spcFirstLastPara="1" rIns="0" wrap="square" tIns="0">
            <a:spAutoFit/>
          </a:bodyPr>
          <a:lstStyle/>
          <a:p>
            <a:pPr indent="-351326" lvl="1" marL="702655" marR="0" rtl="0" algn="l">
              <a:lnSpc>
                <a:spcPct val="140012"/>
              </a:lnSpc>
              <a:spcBef>
                <a:spcPts val="0"/>
              </a:spcBef>
              <a:spcAft>
                <a:spcPts val="0"/>
              </a:spcAft>
              <a:buClr>
                <a:srgbClr val="FFFFFF"/>
              </a:buClr>
              <a:buSzPts val="3254"/>
              <a:buFont typeface="Arial"/>
              <a:buChar char="•"/>
            </a:pPr>
            <a:r>
              <a:rPr b="0" i="0" lang="en-US" sz="3254" u="none" cap="none" strike="noStrike">
                <a:solidFill>
                  <a:srgbClr val="FFFFFF"/>
                </a:solidFill>
                <a:latin typeface="Arial"/>
                <a:ea typeface="Arial"/>
                <a:cs typeface="Arial"/>
                <a:sym typeface="Arial"/>
              </a:rPr>
              <a:t>Baby Boomers are young at heart and will appreciate a fun event.</a:t>
            </a:r>
            <a:endParaRPr b="0" i="0" sz="1400" u="none" cap="none" strike="noStrike">
              <a:solidFill>
                <a:srgbClr val="000000"/>
              </a:solidFill>
              <a:latin typeface="Arial"/>
              <a:ea typeface="Arial"/>
              <a:cs typeface="Arial"/>
              <a:sym typeface="Arial"/>
            </a:endParaRPr>
          </a:p>
          <a:p>
            <a:pPr indent="-351326" lvl="1" marL="702655" marR="0" rtl="0" algn="l">
              <a:lnSpc>
                <a:spcPct val="140012"/>
              </a:lnSpc>
              <a:spcBef>
                <a:spcPts val="0"/>
              </a:spcBef>
              <a:spcAft>
                <a:spcPts val="0"/>
              </a:spcAft>
              <a:buClr>
                <a:srgbClr val="FFFFFF"/>
              </a:buClr>
              <a:buSzPts val="3254"/>
              <a:buFont typeface="Arial"/>
              <a:buChar char="•"/>
            </a:pPr>
            <a:r>
              <a:rPr b="0" i="0" lang="en-US" sz="3254" u="none" cap="none" strike="noStrike">
                <a:solidFill>
                  <a:srgbClr val="FFFFFF"/>
                </a:solidFill>
                <a:latin typeface="Arial"/>
                <a:ea typeface="Arial"/>
                <a:cs typeface="Arial"/>
                <a:sym typeface="Arial"/>
              </a:rPr>
              <a:t>Social and active events help Baby Boomers stay healthy</a:t>
            </a:r>
            <a:endParaRPr b="0" i="0" sz="1400" u="none" cap="none" strike="noStrike">
              <a:solidFill>
                <a:srgbClr val="000000"/>
              </a:solidFill>
              <a:latin typeface="Arial"/>
              <a:ea typeface="Arial"/>
              <a:cs typeface="Arial"/>
              <a:sym typeface="Arial"/>
            </a:endParaRPr>
          </a:p>
        </p:txBody>
      </p:sp>
      <p:grpSp>
        <p:nvGrpSpPr>
          <p:cNvPr id="303" name="Google Shape;303;p16"/>
          <p:cNvGrpSpPr/>
          <p:nvPr/>
        </p:nvGrpSpPr>
        <p:grpSpPr>
          <a:xfrm>
            <a:off x="1193346" y="4440276"/>
            <a:ext cx="3172299" cy="3066487"/>
            <a:chOff x="0" y="0"/>
            <a:chExt cx="4229732" cy="4088649"/>
          </a:xfrm>
        </p:grpSpPr>
        <p:sp>
          <p:nvSpPr>
            <p:cNvPr id="304" name="Google Shape;304;p16"/>
            <p:cNvSpPr/>
            <p:nvPr/>
          </p:nvSpPr>
          <p:spPr>
            <a:xfrm rot="10800000">
              <a:off x="0" y="425306"/>
              <a:ext cx="4229732" cy="3663343"/>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000000"/>
            </a:solidFill>
            <a:ln>
              <a:noFill/>
            </a:ln>
          </p:spPr>
        </p:sp>
        <p:sp>
          <p:nvSpPr>
            <p:cNvPr id="305" name="Google Shape;305;p16"/>
            <p:cNvSpPr/>
            <p:nvPr/>
          </p:nvSpPr>
          <p:spPr>
            <a:xfrm rot="10800000">
              <a:off x="140273" y="2826423"/>
              <a:ext cx="648965" cy="6518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6"/>
            <p:cNvSpPr txBox="1"/>
            <p:nvPr/>
          </p:nvSpPr>
          <p:spPr>
            <a:xfrm rot="10800000">
              <a:off x="964527" y="1778936"/>
              <a:ext cx="2300679" cy="9656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790"/>
                <a:buFont typeface="Arial"/>
                <a:buNone/>
              </a:pPr>
              <a:r>
                <a:rPr b="1" i="0" lang="en-US" sz="4790" u="none" cap="none" strike="noStrike">
                  <a:solidFill>
                    <a:srgbClr val="FFFFFF"/>
                  </a:solidFill>
                  <a:latin typeface="Public Sans"/>
                  <a:ea typeface="Public Sans"/>
                  <a:cs typeface="Public Sans"/>
                  <a:sym typeface="Public Sans"/>
                </a:rPr>
                <a:t>O</a:t>
              </a:r>
              <a:endParaRPr b="0" i="0" sz="1400" u="none" cap="none" strike="noStrike">
                <a:solidFill>
                  <a:srgbClr val="000000"/>
                </a:solidFill>
                <a:latin typeface="Arial"/>
                <a:ea typeface="Arial"/>
                <a:cs typeface="Arial"/>
                <a:sym typeface="Arial"/>
              </a:endParaRPr>
            </a:p>
          </p:txBody>
        </p:sp>
        <p:sp>
          <p:nvSpPr>
            <p:cNvPr id="307" name="Google Shape;307;p16"/>
            <p:cNvSpPr/>
            <p:nvPr/>
          </p:nvSpPr>
          <p:spPr>
            <a:xfrm rot="10800000">
              <a:off x="263057" y="2949756"/>
              <a:ext cx="403398" cy="4052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6"/>
            <p:cNvSpPr/>
            <p:nvPr/>
          </p:nvSpPr>
          <p:spPr>
            <a:xfrm rot="10800000">
              <a:off x="1790383" y="0"/>
              <a:ext cx="648965" cy="6518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17"/>
          <p:cNvPicPr preferRelativeResize="0"/>
          <p:nvPr/>
        </p:nvPicPr>
        <p:blipFill rotWithShape="1">
          <a:blip r:embed="rId3">
            <a:alphaModFix/>
          </a:blip>
          <a:srcRect b="30115" l="0" r="0" t="30115"/>
          <a:stretch/>
        </p:blipFill>
        <p:spPr>
          <a:xfrm>
            <a:off x="0" y="304855"/>
            <a:ext cx="18288000" cy="10287000"/>
          </a:xfrm>
          <a:prstGeom prst="rect">
            <a:avLst/>
          </a:prstGeom>
          <a:noFill/>
          <a:ln>
            <a:noFill/>
          </a:ln>
        </p:spPr>
      </p:pic>
      <p:sp>
        <p:nvSpPr>
          <p:cNvPr id="314" name="Google Shape;314;p17"/>
          <p:cNvSpPr/>
          <p:nvPr/>
        </p:nvSpPr>
        <p:spPr>
          <a:xfrm>
            <a:off x="476250" y="549376"/>
            <a:ext cx="4335279" cy="2403342"/>
          </a:xfrm>
          <a:custGeom>
            <a:rect b="b" l="l" r="r" t="t"/>
            <a:pathLst>
              <a:path extrusionOk="0" h="876746" w="1581522">
                <a:moveTo>
                  <a:pt x="0" y="0"/>
                </a:moveTo>
                <a:lnTo>
                  <a:pt x="1581522" y="0"/>
                </a:lnTo>
                <a:lnTo>
                  <a:pt x="1581522" y="876746"/>
                </a:lnTo>
                <a:lnTo>
                  <a:pt x="0" y="876746"/>
                </a:lnTo>
                <a:close/>
              </a:path>
            </a:pathLst>
          </a:custGeom>
          <a:solidFill>
            <a:srgbClr val="5271FF"/>
          </a:solidFill>
          <a:ln>
            <a:noFill/>
          </a:ln>
        </p:spPr>
      </p:sp>
      <p:sp>
        <p:nvSpPr>
          <p:cNvPr id="315" name="Google Shape;315;p17"/>
          <p:cNvSpPr txBox="1"/>
          <p:nvPr/>
        </p:nvSpPr>
        <p:spPr>
          <a:xfrm>
            <a:off x="881741" y="1699900"/>
            <a:ext cx="3656689" cy="1100865"/>
          </a:xfrm>
          <a:prstGeom prst="rect">
            <a:avLst/>
          </a:prstGeom>
          <a:noFill/>
          <a:ln>
            <a:noFill/>
          </a:ln>
        </p:spPr>
        <p:txBody>
          <a:bodyPr anchorCtr="0" anchor="t" bIns="0" lIns="0" spcFirstLastPara="1" rIns="0" wrap="square" tIns="0">
            <a:spAutoFit/>
          </a:bodyPr>
          <a:lstStyle/>
          <a:p>
            <a:pPr indent="0" lvl="0" marL="0" marR="0" rtl="0" algn="just">
              <a:lnSpc>
                <a:spcPct val="82999"/>
              </a:lnSpc>
              <a:spcBef>
                <a:spcPts val="0"/>
              </a:spcBef>
              <a:spcAft>
                <a:spcPts val="0"/>
              </a:spcAft>
              <a:buClr>
                <a:srgbClr val="000000"/>
              </a:buClr>
              <a:buSzPts val="4988"/>
              <a:buFont typeface="Arial"/>
              <a:buNone/>
            </a:pPr>
            <a:r>
              <a:rPr b="0" i="0" lang="en-US" sz="4988" u="none" cap="none" strike="noStrike">
                <a:solidFill>
                  <a:srgbClr val="FFFFFF"/>
                </a:solidFill>
                <a:latin typeface="Arial"/>
                <a:ea typeface="Arial"/>
                <a:cs typeface="Arial"/>
                <a:sym typeface="Arial"/>
              </a:rPr>
              <a:t>MARKETING  PLANNING</a:t>
            </a:r>
            <a:endParaRPr b="0" i="0" sz="1400" u="none" cap="none" strike="noStrike">
              <a:solidFill>
                <a:srgbClr val="000000"/>
              </a:solidFill>
              <a:latin typeface="Arial"/>
              <a:ea typeface="Arial"/>
              <a:cs typeface="Arial"/>
              <a:sym typeface="Arial"/>
            </a:endParaRPr>
          </a:p>
        </p:txBody>
      </p:sp>
      <p:pic>
        <p:nvPicPr>
          <p:cNvPr id="316" name="Google Shape;316;p17"/>
          <p:cNvPicPr preferRelativeResize="0"/>
          <p:nvPr/>
        </p:nvPicPr>
        <p:blipFill rotWithShape="1">
          <a:blip r:embed="rId4">
            <a:alphaModFix/>
          </a:blip>
          <a:srcRect b="0" l="0" r="0" t="0"/>
          <a:stretch/>
        </p:blipFill>
        <p:spPr>
          <a:xfrm>
            <a:off x="881741" y="724795"/>
            <a:ext cx="623209" cy="615418"/>
          </a:xfrm>
          <a:prstGeom prst="rect">
            <a:avLst/>
          </a:prstGeom>
          <a:noFill/>
          <a:ln>
            <a:noFill/>
          </a:ln>
        </p:spPr>
      </p:pic>
      <p:sp>
        <p:nvSpPr>
          <p:cNvPr id="317" name="Google Shape;317;p17"/>
          <p:cNvSpPr txBox="1"/>
          <p:nvPr/>
        </p:nvSpPr>
        <p:spPr>
          <a:xfrm>
            <a:off x="4538430" y="4068801"/>
            <a:ext cx="2850358" cy="733425"/>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Clr>
                <a:srgbClr val="000000"/>
              </a:buClr>
              <a:buSzPts val="4798"/>
              <a:buFont typeface="Arial"/>
              <a:buNone/>
            </a:pPr>
            <a:r>
              <a:rPr b="1" i="0" lang="en-US" sz="4798" u="none" cap="none" strike="noStrike">
                <a:solidFill>
                  <a:srgbClr val="FFDE59"/>
                </a:solidFill>
                <a:latin typeface="Public Sans"/>
                <a:ea typeface="Public Sans"/>
                <a:cs typeface="Public Sans"/>
                <a:sym typeface="Public Sans"/>
              </a:rPr>
              <a:t>R</a:t>
            </a:r>
            <a:r>
              <a:rPr b="1" i="0" lang="en-US" sz="4798" u="none" cap="none" strike="noStrike">
                <a:solidFill>
                  <a:srgbClr val="FFFFFF"/>
                </a:solidFill>
                <a:latin typeface="Public Sans"/>
                <a:ea typeface="Public Sans"/>
                <a:cs typeface="Public Sans"/>
                <a:sym typeface="Public Sans"/>
              </a:rPr>
              <a:t>iskiness</a:t>
            </a:r>
            <a:endParaRPr b="0" i="0" sz="1400" u="none" cap="none" strike="noStrike">
              <a:solidFill>
                <a:srgbClr val="000000"/>
              </a:solidFill>
              <a:latin typeface="Arial"/>
              <a:ea typeface="Arial"/>
              <a:cs typeface="Arial"/>
              <a:sym typeface="Arial"/>
            </a:endParaRPr>
          </a:p>
        </p:txBody>
      </p:sp>
      <p:sp>
        <p:nvSpPr>
          <p:cNvPr id="318" name="Google Shape;318;p17"/>
          <p:cNvSpPr txBox="1"/>
          <p:nvPr/>
        </p:nvSpPr>
        <p:spPr>
          <a:xfrm>
            <a:off x="4317017" y="4930855"/>
            <a:ext cx="9971137" cy="2309141"/>
          </a:xfrm>
          <a:prstGeom prst="rect">
            <a:avLst/>
          </a:prstGeom>
          <a:noFill/>
          <a:ln>
            <a:noFill/>
          </a:ln>
        </p:spPr>
        <p:txBody>
          <a:bodyPr anchorCtr="0" anchor="t" bIns="0" lIns="0" spcFirstLastPara="1" rIns="0" wrap="square" tIns="0">
            <a:spAutoFit/>
          </a:bodyPr>
          <a:lstStyle/>
          <a:p>
            <a:pPr indent="-351326" lvl="1" marL="702655" marR="0" rtl="0" algn="l">
              <a:lnSpc>
                <a:spcPct val="140012"/>
              </a:lnSpc>
              <a:spcBef>
                <a:spcPts val="0"/>
              </a:spcBef>
              <a:spcAft>
                <a:spcPts val="0"/>
              </a:spcAft>
              <a:buClr>
                <a:srgbClr val="FFFFFF"/>
              </a:buClr>
              <a:buSzPts val="3254"/>
              <a:buFont typeface="Arial"/>
              <a:buChar char="•"/>
            </a:pPr>
            <a:r>
              <a:rPr b="0" i="0" lang="en-US" sz="3254" u="none" cap="none" strike="noStrike">
                <a:solidFill>
                  <a:srgbClr val="FFFFFF"/>
                </a:solidFill>
                <a:latin typeface="Arial"/>
                <a:ea typeface="Arial"/>
                <a:cs typeface="Arial"/>
                <a:sym typeface="Arial"/>
              </a:rPr>
              <a:t>Health reasons prevent them from attending the event </a:t>
            </a:r>
            <a:endParaRPr b="0" i="0" sz="1400" u="none" cap="none" strike="noStrike">
              <a:solidFill>
                <a:srgbClr val="000000"/>
              </a:solidFill>
              <a:latin typeface="Arial"/>
              <a:ea typeface="Arial"/>
              <a:cs typeface="Arial"/>
              <a:sym typeface="Arial"/>
            </a:endParaRPr>
          </a:p>
          <a:p>
            <a:pPr indent="-351326" lvl="1" marL="702655" marR="0" rtl="0" algn="l">
              <a:lnSpc>
                <a:spcPct val="140012"/>
              </a:lnSpc>
              <a:spcBef>
                <a:spcPts val="0"/>
              </a:spcBef>
              <a:spcAft>
                <a:spcPts val="0"/>
              </a:spcAft>
              <a:buClr>
                <a:srgbClr val="FFFFFF"/>
              </a:buClr>
              <a:buSzPts val="3254"/>
              <a:buFont typeface="Arial"/>
              <a:buChar char="•"/>
            </a:pPr>
            <a:r>
              <a:rPr b="0" i="0" lang="en-US" sz="3254" u="none" cap="none" strike="noStrike">
                <a:solidFill>
                  <a:srgbClr val="FFFFFF"/>
                </a:solidFill>
                <a:latin typeface="Arial"/>
                <a:ea typeface="Arial"/>
                <a:cs typeface="Arial"/>
                <a:sym typeface="Arial"/>
              </a:rPr>
              <a:t>Financial loss if there were purchases made on behalf of those attendees</a:t>
            </a:r>
            <a:endParaRPr b="0" i="0" sz="1400" u="none" cap="none" strike="noStrike">
              <a:solidFill>
                <a:srgbClr val="000000"/>
              </a:solidFill>
              <a:latin typeface="Arial"/>
              <a:ea typeface="Arial"/>
              <a:cs typeface="Arial"/>
              <a:sym typeface="Arial"/>
            </a:endParaRPr>
          </a:p>
        </p:txBody>
      </p:sp>
      <p:grpSp>
        <p:nvGrpSpPr>
          <p:cNvPr id="319" name="Google Shape;319;p17"/>
          <p:cNvGrpSpPr/>
          <p:nvPr/>
        </p:nvGrpSpPr>
        <p:grpSpPr>
          <a:xfrm>
            <a:off x="1123936" y="4440276"/>
            <a:ext cx="3172299" cy="2747507"/>
            <a:chOff x="0" y="0"/>
            <a:chExt cx="4229732" cy="3663343"/>
          </a:xfrm>
        </p:grpSpPr>
        <p:sp>
          <p:nvSpPr>
            <p:cNvPr id="320" name="Google Shape;320;p17"/>
            <p:cNvSpPr/>
            <p:nvPr/>
          </p:nvSpPr>
          <p:spPr>
            <a:xfrm rot="10800000">
              <a:off x="0" y="0"/>
              <a:ext cx="4229732" cy="3663343"/>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FFDE59"/>
            </a:solidFill>
            <a:ln>
              <a:noFill/>
            </a:ln>
          </p:spPr>
        </p:sp>
        <p:sp>
          <p:nvSpPr>
            <p:cNvPr id="321" name="Google Shape;321;p17"/>
            <p:cNvSpPr/>
            <p:nvPr/>
          </p:nvSpPr>
          <p:spPr>
            <a:xfrm rot="10800000">
              <a:off x="3504364" y="569445"/>
              <a:ext cx="648965" cy="6518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7"/>
            <p:cNvSpPr/>
            <p:nvPr/>
          </p:nvSpPr>
          <p:spPr>
            <a:xfrm rot="10800000">
              <a:off x="129453" y="569445"/>
              <a:ext cx="648965" cy="6518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7"/>
            <p:cNvSpPr txBox="1"/>
            <p:nvPr/>
          </p:nvSpPr>
          <p:spPr>
            <a:xfrm>
              <a:off x="961200" y="1344105"/>
              <a:ext cx="2300679" cy="97514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790"/>
                <a:buFont typeface="Arial"/>
                <a:buNone/>
              </a:pPr>
              <a:r>
                <a:rPr b="1" i="0" lang="en-US" sz="4790" u="none" cap="none" strike="noStrike">
                  <a:solidFill>
                    <a:srgbClr val="000000"/>
                  </a:solidFill>
                  <a:latin typeface="Public Sans"/>
                  <a:ea typeface="Public Sans"/>
                  <a:cs typeface="Public Sans"/>
                  <a:sym typeface="Public Sans"/>
                </a:rPr>
                <a:t>R</a:t>
              </a:r>
              <a:endParaRPr b="0" i="0" sz="1400" u="none" cap="none" strike="noStrike">
                <a:solidFill>
                  <a:srgbClr val="000000"/>
                </a:solidFill>
                <a:latin typeface="Arial"/>
                <a:ea typeface="Arial"/>
                <a:cs typeface="Arial"/>
                <a:sym typeface="Arial"/>
              </a:endParaRPr>
            </a:p>
          </p:txBody>
        </p:sp>
        <p:sp>
          <p:nvSpPr>
            <p:cNvPr id="324" name="Google Shape;324;p17"/>
            <p:cNvSpPr/>
            <p:nvPr/>
          </p:nvSpPr>
          <p:spPr>
            <a:xfrm rot="10800000">
              <a:off x="3627148" y="692779"/>
              <a:ext cx="403398" cy="4052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7"/>
            <p:cNvSpPr/>
            <p:nvPr/>
          </p:nvSpPr>
          <p:spPr>
            <a:xfrm rot="10800000">
              <a:off x="252237" y="692779"/>
              <a:ext cx="403398" cy="4052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18"/>
          <p:cNvPicPr preferRelativeResize="0"/>
          <p:nvPr/>
        </p:nvPicPr>
        <p:blipFill rotWithShape="1">
          <a:blip r:embed="rId3">
            <a:alphaModFix/>
          </a:blip>
          <a:srcRect b="30115" l="0" r="0" t="30115"/>
          <a:stretch/>
        </p:blipFill>
        <p:spPr>
          <a:xfrm>
            <a:off x="0" y="352926"/>
            <a:ext cx="18288000" cy="10287000"/>
          </a:xfrm>
          <a:prstGeom prst="rect">
            <a:avLst/>
          </a:prstGeom>
          <a:noFill/>
          <a:ln>
            <a:noFill/>
          </a:ln>
        </p:spPr>
      </p:pic>
      <p:sp>
        <p:nvSpPr>
          <p:cNvPr id="331" name="Google Shape;331;p18"/>
          <p:cNvSpPr/>
          <p:nvPr/>
        </p:nvSpPr>
        <p:spPr>
          <a:xfrm>
            <a:off x="476250" y="549376"/>
            <a:ext cx="4335279" cy="2403342"/>
          </a:xfrm>
          <a:custGeom>
            <a:rect b="b" l="l" r="r" t="t"/>
            <a:pathLst>
              <a:path extrusionOk="0" h="876746" w="1581522">
                <a:moveTo>
                  <a:pt x="0" y="0"/>
                </a:moveTo>
                <a:lnTo>
                  <a:pt x="1581522" y="0"/>
                </a:lnTo>
                <a:lnTo>
                  <a:pt x="1581522" y="876746"/>
                </a:lnTo>
                <a:lnTo>
                  <a:pt x="0" y="876746"/>
                </a:lnTo>
                <a:close/>
              </a:path>
            </a:pathLst>
          </a:custGeom>
          <a:solidFill>
            <a:srgbClr val="5271FF"/>
          </a:solidFill>
          <a:ln>
            <a:noFill/>
          </a:ln>
        </p:spPr>
      </p:sp>
      <p:sp>
        <p:nvSpPr>
          <p:cNvPr id="332" name="Google Shape;332;p18"/>
          <p:cNvSpPr txBox="1"/>
          <p:nvPr/>
        </p:nvSpPr>
        <p:spPr>
          <a:xfrm>
            <a:off x="881741" y="1699900"/>
            <a:ext cx="3656689" cy="1100865"/>
          </a:xfrm>
          <a:prstGeom prst="rect">
            <a:avLst/>
          </a:prstGeom>
          <a:noFill/>
          <a:ln>
            <a:noFill/>
          </a:ln>
        </p:spPr>
        <p:txBody>
          <a:bodyPr anchorCtr="0" anchor="t" bIns="0" lIns="0" spcFirstLastPara="1" rIns="0" wrap="square" tIns="0">
            <a:spAutoFit/>
          </a:bodyPr>
          <a:lstStyle/>
          <a:p>
            <a:pPr indent="0" lvl="0" marL="0" marR="0" rtl="0" algn="just">
              <a:lnSpc>
                <a:spcPct val="82999"/>
              </a:lnSpc>
              <a:spcBef>
                <a:spcPts val="0"/>
              </a:spcBef>
              <a:spcAft>
                <a:spcPts val="0"/>
              </a:spcAft>
              <a:buClr>
                <a:srgbClr val="000000"/>
              </a:buClr>
              <a:buSzPts val="4988"/>
              <a:buFont typeface="Arial"/>
              <a:buNone/>
            </a:pPr>
            <a:r>
              <a:rPr b="0" i="0" lang="en-US" sz="4988" u="none" cap="none" strike="noStrike">
                <a:solidFill>
                  <a:srgbClr val="FFFFFF"/>
                </a:solidFill>
                <a:latin typeface="Arial"/>
                <a:ea typeface="Arial"/>
                <a:cs typeface="Arial"/>
                <a:sym typeface="Arial"/>
              </a:rPr>
              <a:t>MARKETING  PLANNING</a:t>
            </a:r>
            <a:endParaRPr b="0" i="0" sz="1400" u="none" cap="none" strike="noStrike">
              <a:solidFill>
                <a:srgbClr val="000000"/>
              </a:solidFill>
              <a:latin typeface="Arial"/>
              <a:ea typeface="Arial"/>
              <a:cs typeface="Arial"/>
              <a:sym typeface="Arial"/>
            </a:endParaRPr>
          </a:p>
        </p:txBody>
      </p:sp>
      <p:pic>
        <p:nvPicPr>
          <p:cNvPr id="333" name="Google Shape;333;p18"/>
          <p:cNvPicPr preferRelativeResize="0"/>
          <p:nvPr/>
        </p:nvPicPr>
        <p:blipFill rotWithShape="1">
          <a:blip r:embed="rId4">
            <a:alphaModFix/>
          </a:blip>
          <a:srcRect b="0" l="0" r="0" t="0"/>
          <a:stretch/>
        </p:blipFill>
        <p:spPr>
          <a:xfrm>
            <a:off x="881741" y="724795"/>
            <a:ext cx="623209" cy="615418"/>
          </a:xfrm>
          <a:prstGeom prst="rect">
            <a:avLst/>
          </a:prstGeom>
          <a:noFill/>
          <a:ln>
            <a:noFill/>
          </a:ln>
        </p:spPr>
      </p:pic>
      <p:sp>
        <p:nvSpPr>
          <p:cNvPr id="334" name="Google Shape;334;p18"/>
          <p:cNvSpPr txBox="1"/>
          <p:nvPr/>
        </p:nvSpPr>
        <p:spPr>
          <a:xfrm>
            <a:off x="4538430" y="4068801"/>
            <a:ext cx="6747002" cy="733425"/>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Clr>
                <a:srgbClr val="000000"/>
              </a:buClr>
              <a:buSzPts val="4798"/>
              <a:buFont typeface="Arial"/>
              <a:buNone/>
            </a:pPr>
            <a:r>
              <a:rPr b="1" i="0" lang="en-US" sz="4798" u="none" cap="none" strike="noStrike">
                <a:solidFill>
                  <a:srgbClr val="FFDE59"/>
                </a:solidFill>
                <a:latin typeface="Public Sans"/>
                <a:ea typeface="Public Sans"/>
                <a:cs typeface="Public Sans"/>
                <a:sym typeface="Public Sans"/>
              </a:rPr>
              <a:t>D</a:t>
            </a:r>
            <a:r>
              <a:rPr b="1" i="0" lang="en-US" sz="4798" u="none" cap="none" strike="noStrike">
                <a:solidFill>
                  <a:srgbClr val="FFFFFF"/>
                </a:solidFill>
                <a:latin typeface="Public Sans"/>
                <a:ea typeface="Public Sans"/>
                <a:cs typeface="Public Sans"/>
                <a:sym typeface="Public Sans"/>
              </a:rPr>
              <a:t>ivisibility (Triability)</a:t>
            </a:r>
            <a:endParaRPr b="0" i="0" sz="1400" u="none" cap="none" strike="noStrike">
              <a:solidFill>
                <a:srgbClr val="000000"/>
              </a:solidFill>
              <a:latin typeface="Arial"/>
              <a:ea typeface="Arial"/>
              <a:cs typeface="Arial"/>
              <a:sym typeface="Arial"/>
            </a:endParaRPr>
          </a:p>
        </p:txBody>
      </p:sp>
      <p:sp>
        <p:nvSpPr>
          <p:cNvPr id="335" name="Google Shape;335;p18"/>
          <p:cNvSpPr txBox="1"/>
          <p:nvPr/>
        </p:nvSpPr>
        <p:spPr>
          <a:xfrm>
            <a:off x="4538430" y="5048250"/>
            <a:ext cx="9971137" cy="1160863"/>
          </a:xfrm>
          <a:prstGeom prst="rect">
            <a:avLst/>
          </a:prstGeom>
          <a:noFill/>
          <a:ln>
            <a:noFill/>
          </a:ln>
        </p:spPr>
        <p:txBody>
          <a:bodyPr anchorCtr="0" anchor="t" bIns="0" lIns="0" spcFirstLastPara="1" rIns="0" wrap="square" tIns="0">
            <a:spAutoFit/>
          </a:bodyPr>
          <a:lstStyle/>
          <a:p>
            <a:pPr indent="-351326" lvl="1" marL="702655" marR="0" rtl="0" algn="l">
              <a:lnSpc>
                <a:spcPct val="140012"/>
              </a:lnSpc>
              <a:spcBef>
                <a:spcPts val="0"/>
              </a:spcBef>
              <a:spcAft>
                <a:spcPts val="0"/>
              </a:spcAft>
              <a:buClr>
                <a:srgbClr val="FFFFFF"/>
              </a:buClr>
              <a:buSzPts val="3254"/>
              <a:buFont typeface="Arial"/>
              <a:buChar char="•"/>
            </a:pPr>
            <a:r>
              <a:rPr b="0" i="0" lang="en-US" sz="3254" u="none" cap="none" strike="noStrike">
                <a:solidFill>
                  <a:srgbClr val="FFFFFF"/>
                </a:solidFill>
                <a:latin typeface="Arial"/>
                <a:ea typeface="Arial"/>
                <a:cs typeface="Arial"/>
                <a:sym typeface="Arial"/>
              </a:rPr>
              <a:t>The event’s date and time frame</a:t>
            </a:r>
            <a:endParaRPr b="0" i="0" sz="1400" u="none" cap="none" strike="noStrike">
              <a:solidFill>
                <a:srgbClr val="000000"/>
              </a:solidFill>
              <a:latin typeface="Arial"/>
              <a:ea typeface="Arial"/>
              <a:cs typeface="Arial"/>
              <a:sym typeface="Arial"/>
            </a:endParaRPr>
          </a:p>
          <a:p>
            <a:pPr indent="-351326" lvl="1" marL="702655" marR="0" rtl="0" algn="l">
              <a:lnSpc>
                <a:spcPct val="140012"/>
              </a:lnSpc>
              <a:spcBef>
                <a:spcPts val="0"/>
              </a:spcBef>
              <a:spcAft>
                <a:spcPts val="0"/>
              </a:spcAft>
              <a:buClr>
                <a:srgbClr val="FFFFFF"/>
              </a:buClr>
              <a:buSzPts val="3254"/>
              <a:buFont typeface="Arial"/>
              <a:buChar char="•"/>
            </a:pPr>
            <a:r>
              <a:rPr b="0" i="0" lang="en-US" sz="3254" u="none" cap="none" strike="noStrike">
                <a:solidFill>
                  <a:srgbClr val="FFFFFF"/>
                </a:solidFill>
                <a:latin typeface="Arial"/>
                <a:ea typeface="Arial"/>
                <a:cs typeface="Arial"/>
                <a:sym typeface="Arial"/>
              </a:rPr>
              <a:t>Location</a:t>
            </a:r>
            <a:endParaRPr b="0" i="0" sz="1400" u="none" cap="none" strike="noStrike">
              <a:solidFill>
                <a:srgbClr val="000000"/>
              </a:solidFill>
              <a:latin typeface="Arial"/>
              <a:ea typeface="Arial"/>
              <a:cs typeface="Arial"/>
              <a:sym typeface="Arial"/>
            </a:endParaRPr>
          </a:p>
        </p:txBody>
      </p:sp>
      <p:grpSp>
        <p:nvGrpSpPr>
          <p:cNvPr id="336" name="Google Shape;336;p18"/>
          <p:cNvGrpSpPr/>
          <p:nvPr/>
        </p:nvGrpSpPr>
        <p:grpSpPr>
          <a:xfrm>
            <a:off x="1057740" y="4440276"/>
            <a:ext cx="3172299" cy="3083283"/>
            <a:chOff x="0" y="0"/>
            <a:chExt cx="4229732" cy="4111044"/>
          </a:xfrm>
        </p:grpSpPr>
        <p:sp>
          <p:nvSpPr>
            <p:cNvPr id="337" name="Google Shape;337;p18"/>
            <p:cNvSpPr/>
            <p:nvPr/>
          </p:nvSpPr>
          <p:spPr>
            <a:xfrm rot="10800000">
              <a:off x="0" y="447701"/>
              <a:ext cx="4229732" cy="3663343"/>
            </a:xfrm>
            <a:custGeom>
              <a:rect b="b" l="l" r="r" t="t"/>
              <a:pathLst>
                <a:path extrusionOk="0"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000000"/>
            </a:solidFill>
            <a:ln>
              <a:noFill/>
            </a:ln>
          </p:spPr>
        </p:sp>
        <p:sp>
          <p:nvSpPr>
            <p:cNvPr id="338" name="Google Shape;338;p18"/>
            <p:cNvSpPr/>
            <p:nvPr/>
          </p:nvSpPr>
          <p:spPr>
            <a:xfrm rot="10800000">
              <a:off x="3500196" y="2848818"/>
              <a:ext cx="648965" cy="6518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8"/>
            <p:cNvSpPr txBox="1"/>
            <p:nvPr/>
          </p:nvSpPr>
          <p:spPr>
            <a:xfrm>
              <a:off x="964527" y="1791807"/>
              <a:ext cx="2300679" cy="9656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790"/>
                <a:buFont typeface="Arial"/>
                <a:buNone/>
              </a:pPr>
              <a:r>
                <a:rPr b="1" i="0" lang="en-US" sz="4790" u="none" cap="none" strike="noStrike">
                  <a:solidFill>
                    <a:srgbClr val="FFFFFF"/>
                  </a:solidFill>
                  <a:latin typeface="Public Sans"/>
                  <a:ea typeface="Public Sans"/>
                  <a:cs typeface="Public Sans"/>
                  <a:sym typeface="Public Sans"/>
                </a:rPr>
                <a:t>D</a:t>
              </a:r>
              <a:endParaRPr b="0" i="0" sz="1400" u="none" cap="none" strike="noStrike">
                <a:solidFill>
                  <a:srgbClr val="000000"/>
                </a:solidFill>
                <a:latin typeface="Arial"/>
                <a:ea typeface="Arial"/>
                <a:cs typeface="Arial"/>
                <a:sym typeface="Arial"/>
              </a:endParaRPr>
            </a:p>
          </p:txBody>
        </p:sp>
        <p:sp>
          <p:nvSpPr>
            <p:cNvPr id="340" name="Google Shape;340;p18"/>
            <p:cNvSpPr/>
            <p:nvPr/>
          </p:nvSpPr>
          <p:spPr>
            <a:xfrm rot="10800000">
              <a:off x="3622980" y="2972152"/>
              <a:ext cx="403398" cy="40520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8"/>
            <p:cNvSpPr/>
            <p:nvPr/>
          </p:nvSpPr>
          <p:spPr>
            <a:xfrm rot="10800000">
              <a:off x="1779958" y="0"/>
              <a:ext cx="648965" cy="65187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345" name="Shape 345"/>
        <p:cNvGrpSpPr/>
        <p:nvPr/>
      </p:nvGrpSpPr>
      <p:grpSpPr>
        <a:xfrm>
          <a:off x="0" y="0"/>
          <a:ext cx="0" cy="0"/>
          <a:chOff x="0" y="0"/>
          <a:chExt cx="0" cy="0"/>
        </a:xfrm>
      </p:grpSpPr>
      <p:sp>
        <p:nvSpPr>
          <p:cNvPr id="346" name="Google Shape;346;p19"/>
          <p:cNvSpPr/>
          <p:nvPr/>
        </p:nvSpPr>
        <p:spPr>
          <a:xfrm>
            <a:off x="6873665" y="473620"/>
            <a:ext cx="11017126" cy="9299349"/>
          </a:xfrm>
          <a:custGeom>
            <a:rect b="b" l="l" r="r" t="t"/>
            <a:pathLst>
              <a:path extrusionOk="0" h="3392428" w="4019078">
                <a:moveTo>
                  <a:pt x="0" y="0"/>
                </a:moveTo>
                <a:lnTo>
                  <a:pt x="4019078" y="0"/>
                </a:lnTo>
                <a:lnTo>
                  <a:pt x="4019078" y="3392428"/>
                </a:lnTo>
                <a:lnTo>
                  <a:pt x="0" y="3392428"/>
                </a:lnTo>
                <a:close/>
              </a:path>
            </a:pathLst>
          </a:custGeom>
          <a:solidFill>
            <a:srgbClr val="FFFFFF"/>
          </a:solidFill>
          <a:ln>
            <a:noFill/>
          </a:ln>
        </p:spPr>
      </p:sp>
      <p:cxnSp>
        <p:nvCxnSpPr>
          <p:cNvPr id="347" name="Google Shape;347;p19"/>
          <p:cNvCxnSpPr/>
          <p:nvPr/>
        </p:nvCxnSpPr>
        <p:spPr>
          <a:xfrm>
            <a:off x="9312621" y="5104245"/>
            <a:ext cx="6566323" cy="0"/>
          </a:xfrm>
          <a:prstGeom prst="straightConnector1">
            <a:avLst/>
          </a:prstGeom>
          <a:noFill/>
          <a:ln cap="flat" cmpd="sng" w="38100">
            <a:solidFill>
              <a:srgbClr val="000000"/>
            </a:solidFill>
            <a:prstDash val="dot"/>
            <a:round/>
            <a:headEnd len="sm" w="sm" type="none"/>
            <a:tailEnd len="med" w="med" type="stealth"/>
          </a:ln>
        </p:spPr>
      </p:cxnSp>
      <p:cxnSp>
        <p:nvCxnSpPr>
          <p:cNvPr id="348" name="Google Shape;348;p19"/>
          <p:cNvCxnSpPr/>
          <p:nvPr/>
        </p:nvCxnSpPr>
        <p:spPr>
          <a:xfrm rot="-5408388">
            <a:off x="8718830" y="5044606"/>
            <a:ext cx="7612387" cy="0"/>
          </a:xfrm>
          <a:prstGeom prst="straightConnector1">
            <a:avLst/>
          </a:prstGeom>
          <a:noFill/>
          <a:ln cap="flat" cmpd="sng" w="38100">
            <a:solidFill>
              <a:srgbClr val="000000"/>
            </a:solidFill>
            <a:prstDash val="dot"/>
            <a:round/>
            <a:headEnd len="sm" w="sm" type="none"/>
            <a:tailEnd len="med" w="med" type="stealth"/>
          </a:ln>
        </p:spPr>
      </p:cxnSp>
      <p:grpSp>
        <p:nvGrpSpPr>
          <p:cNvPr id="349" name="Google Shape;349;p19"/>
          <p:cNvGrpSpPr/>
          <p:nvPr/>
        </p:nvGrpSpPr>
        <p:grpSpPr>
          <a:xfrm>
            <a:off x="11018653" y="1423307"/>
            <a:ext cx="1212519" cy="1217954"/>
            <a:chOff x="1813" y="0"/>
            <a:chExt cx="809173" cy="812800"/>
          </a:xfrm>
        </p:grpSpPr>
        <p:sp>
          <p:nvSpPr>
            <p:cNvPr id="350" name="Google Shape;350;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27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Clr>
                  <a:srgbClr val="000000"/>
                </a:buClr>
                <a:buSzPts val="1899"/>
                <a:buFont typeface="Arial"/>
                <a:buNone/>
              </a:pPr>
              <a:r>
                <a:rPr b="0" i="0" lang="en-US" sz="1899" u="none" cap="none" strike="noStrike">
                  <a:solidFill>
                    <a:srgbClr val="FFFFFF"/>
                  </a:solidFill>
                  <a:latin typeface="Open Sans"/>
                  <a:ea typeface="Open Sans"/>
                  <a:cs typeface="Open Sans"/>
                  <a:sym typeface="Open Sans"/>
                </a:rPr>
                <a:t>911 call center</a:t>
              </a:r>
              <a:endParaRPr b="0" i="0" sz="1400" u="none" cap="none" strike="noStrike">
                <a:solidFill>
                  <a:srgbClr val="000000"/>
                </a:solidFill>
                <a:latin typeface="Arial"/>
                <a:ea typeface="Arial"/>
                <a:cs typeface="Arial"/>
                <a:sym typeface="Arial"/>
              </a:endParaRPr>
            </a:p>
          </p:txBody>
        </p:sp>
      </p:grpSp>
      <p:grpSp>
        <p:nvGrpSpPr>
          <p:cNvPr id="352" name="Google Shape;352;p19"/>
          <p:cNvGrpSpPr/>
          <p:nvPr/>
        </p:nvGrpSpPr>
        <p:grpSpPr>
          <a:xfrm>
            <a:off x="196707" y="2373198"/>
            <a:ext cx="6581708" cy="4801484"/>
            <a:chOff x="0" y="0"/>
            <a:chExt cx="8775611" cy="6401978"/>
          </a:xfrm>
        </p:grpSpPr>
        <p:sp>
          <p:nvSpPr>
            <p:cNvPr id="353" name="Google Shape;353;p19"/>
            <p:cNvSpPr/>
            <p:nvPr/>
          </p:nvSpPr>
          <p:spPr>
            <a:xfrm>
              <a:off x="0" y="0"/>
              <a:ext cx="8565113" cy="6401978"/>
            </a:xfrm>
            <a:custGeom>
              <a:rect b="b" l="l" r="r" t="t"/>
              <a:pathLst>
                <a:path extrusionOk="0" h="1588399" w="2125096">
                  <a:moveTo>
                    <a:pt x="0" y="0"/>
                  </a:moveTo>
                  <a:lnTo>
                    <a:pt x="2125096" y="0"/>
                  </a:lnTo>
                  <a:lnTo>
                    <a:pt x="2125096" y="1588399"/>
                  </a:lnTo>
                  <a:lnTo>
                    <a:pt x="0" y="1588399"/>
                  </a:lnTo>
                  <a:close/>
                </a:path>
              </a:pathLst>
            </a:custGeom>
            <a:solidFill>
              <a:srgbClr val="5271FF"/>
            </a:solidFill>
            <a:ln>
              <a:noFill/>
            </a:ln>
          </p:spPr>
        </p:sp>
        <p:pic>
          <p:nvPicPr>
            <p:cNvPr id="354" name="Google Shape;354;p19"/>
            <p:cNvPicPr preferRelativeResize="0"/>
            <p:nvPr/>
          </p:nvPicPr>
          <p:blipFill rotWithShape="1">
            <a:blip r:embed="rId3">
              <a:alphaModFix/>
            </a:blip>
            <a:srcRect b="0" l="0" r="0" t="0"/>
            <a:stretch/>
          </p:blipFill>
          <p:spPr>
            <a:xfrm>
              <a:off x="502115" y="351896"/>
              <a:ext cx="1404035" cy="1386484"/>
            </a:xfrm>
            <a:prstGeom prst="rect">
              <a:avLst/>
            </a:prstGeom>
            <a:noFill/>
            <a:ln>
              <a:noFill/>
            </a:ln>
          </p:spPr>
        </p:pic>
        <p:sp>
          <p:nvSpPr>
            <p:cNvPr id="355" name="Google Shape;355;p19"/>
            <p:cNvSpPr txBox="1"/>
            <p:nvPr/>
          </p:nvSpPr>
          <p:spPr>
            <a:xfrm>
              <a:off x="210498" y="3458164"/>
              <a:ext cx="8565113" cy="2334881"/>
            </a:xfrm>
            <a:prstGeom prst="rect">
              <a:avLst/>
            </a:prstGeom>
            <a:noFill/>
            <a:ln>
              <a:noFill/>
            </a:ln>
          </p:spPr>
          <p:txBody>
            <a:bodyPr anchorCtr="0" anchor="t" bIns="0" lIns="0" spcFirstLastPara="1" rIns="0" wrap="square" tIns="0">
              <a:spAutoFit/>
            </a:bodyPr>
            <a:lstStyle/>
            <a:p>
              <a:pPr indent="0" lvl="0" marL="0" marR="0" rtl="0" algn="l">
                <a:lnSpc>
                  <a:spcPct val="82994"/>
                </a:lnSpc>
                <a:spcBef>
                  <a:spcPts val="0"/>
                </a:spcBef>
                <a:spcAft>
                  <a:spcPts val="0"/>
                </a:spcAft>
                <a:buClr>
                  <a:srgbClr val="000000"/>
                </a:buClr>
                <a:buSzPts val="7615"/>
                <a:buFont typeface="Arial"/>
                <a:buNone/>
              </a:pPr>
              <a:r>
                <a:rPr b="0" i="0" lang="en-US" sz="7615" u="none" cap="none" strike="noStrike">
                  <a:solidFill>
                    <a:srgbClr val="FFFFFF"/>
                  </a:solidFill>
                  <a:latin typeface="Arial"/>
                  <a:ea typeface="Arial"/>
                  <a:cs typeface="Arial"/>
                  <a:sym typeface="Arial"/>
                </a:rPr>
                <a:t>PRODUCT</a:t>
              </a:r>
              <a:endParaRPr b="0" i="0" sz="1400" u="none" cap="none" strike="noStrike">
                <a:solidFill>
                  <a:srgbClr val="000000"/>
                </a:solidFill>
                <a:latin typeface="Arial"/>
                <a:ea typeface="Arial"/>
                <a:cs typeface="Arial"/>
                <a:sym typeface="Arial"/>
              </a:endParaRPr>
            </a:p>
            <a:p>
              <a:pPr indent="0" lvl="0" marL="0" marR="0" rtl="0" algn="l">
                <a:lnSpc>
                  <a:spcPct val="82994"/>
                </a:lnSpc>
                <a:spcBef>
                  <a:spcPts val="0"/>
                </a:spcBef>
                <a:spcAft>
                  <a:spcPts val="0"/>
                </a:spcAft>
                <a:buClr>
                  <a:srgbClr val="000000"/>
                </a:buClr>
                <a:buSzPts val="7615"/>
                <a:buFont typeface="Arial"/>
                <a:buNone/>
              </a:pPr>
              <a:r>
                <a:rPr b="0" i="0" lang="en-US" sz="7615" u="none" cap="none" strike="noStrike">
                  <a:solidFill>
                    <a:srgbClr val="FFFFFF"/>
                  </a:solidFill>
                  <a:latin typeface="Arial"/>
                  <a:ea typeface="Arial"/>
                  <a:cs typeface="Arial"/>
                  <a:sym typeface="Arial"/>
                </a:rPr>
                <a:t>POSITIONING</a:t>
              </a:r>
              <a:endParaRPr b="0" i="0" sz="1400" u="none" cap="none" strike="noStrike">
                <a:solidFill>
                  <a:srgbClr val="000000"/>
                </a:solidFill>
                <a:latin typeface="Arial"/>
                <a:ea typeface="Arial"/>
                <a:cs typeface="Arial"/>
                <a:sym typeface="Arial"/>
              </a:endParaRPr>
            </a:p>
          </p:txBody>
        </p:sp>
      </p:grpSp>
      <p:sp>
        <p:nvSpPr>
          <p:cNvPr id="356" name="Google Shape;356;p19"/>
          <p:cNvSpPr txBox="1"/>
          <p:nvPr/>
        </p:nvSpPr>
        <p:spPr>
          <a:xfrm>
            <a:off x="7040733" y="4862389"/>
            <a:ext cx="2271888" cy="455137"/>
          </a:xfrm>
          <a:prstGeom prst="rect">
            <a:avLst/>
          </a:prstGeom>
          <a:noFill/>
          <a:ln>
            <a:noFill/>
          </a:ln>
        </p:spPr>
        <p:txBody>
          <a:bodyPr anchorCtr="0" anchor="t" bIns="0" lIns="0" spcFirstLastPara="1" rIns="0" wrap="square" tIns="0">
            <a:spAutoFit/>
          </a:bodyPr>
          <a:lstStyle/>
          <a:p>
            <a:pPr indent="0" lvl="0" marL="0" marR="0" rtl="0" algn="ctr">
              <a:lnSpc>
                <a:spcPct val="139984"/>
              </a:lnSpc>
              <a:spcBef>
                <a:spcPts val="0"/>
              </a:spcBef>
              <a:spcAft>
                <a:spcPts val="0"/>
              </a:spcAft>
              <a:buClr>
                <a:srgbClr val="000000"/>
              </a:buClr>
              <a:buSzPts val="2571"/>
              <a:buFont typeface="Arial"/>
              <a:buNone/>
            </a:pPr>
            <a:r>
              <a:rPr b="0" i="0" lang="en-US" sz="2571" u="none" cap="none" strike="noStrike">
                <a:solidFill>
                  <a:srgbClr val="000000"/>
                </a:solidFill>
                <a:latin typeface="Arial"/>
                <a:ea typeface="Arial"/>
                <a:cs typeface="Arial"/>
                <a:sym typeface="Arial"/>
              </a:rPr>
              <a:t>Uninformative</a:t>
            </a:r>
            <a:endParaRPr b="0" i="0" sz="1400" u="none" cap="none" strike="noStrike">
              <a:solidFill>
                <a:srgbClr val="000000"/>
              </a:solidFill>
              <a:latin typeface="Arial"/>
              <a:ea typeface="Arial"/>
              <a:cs typeface="Arial"/>
              <a:sym typeface="Arial"/>
            </a:endParaRPr>
          </a:p>
        </p:txBody>
      </p:sp>
      <p:sp>
        <p:nvSpPr>
          <p:cNvPr id="357" name="Google Shape;357;p19"/>
          <p:cNvSpPr txBox="1"/>
          <p:nvPr/>
        </p:nvSpPr>
        <p:spPr>
          <a:xfrm>
            <a:off x="15812001" y="4846372"/>
            <a:ext cx="2078793" cy="44907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70"/>
              <a:buFont typeface="Arial"/>
              <a:buNone/>
            </a:pPr>
            <a:r>
              <a:rPr b="0" i="0" lang="en-US" sz="2570" u="none" cap="none" strike="noStrike">
                <a:solidFill>
                  <a:srgbClr val="000000"/>
                </a:solidFill>
                <a:latin typeface="Arial"/>
                <a:ea typeface="Arial"/>
                <a:cs typeface="Arial"/>
                <a:sym typeface="Arial"/>
              </a:rPr>
              <a:t>Informative</a:t>
            </a:r>
            <a:endParaRPr b="0" i="0" sz="1400" u="none" cap="none" strike="noStrike">
              <a:solidFill>
                <a:srgbClr val="000000"/>
              </a:solidFill>
              <a:latin typeface="Arial"/>
              <a:ea typeface="Arial"/>
              <a:cs typeface="Arial"/>
              <a:sym typeface="Arial"/>
            </a:endParaRPr>
          </a:p>
        </p:txBody>
      </p:sp>
      <p:sp>
        <p:nvSpPr>
          <p:cNvPr id="358" name="Google Shape;358;p19"/>
          <p:cNvSpPr txBox="1"/>
          <p:nvPr/>
        </p:nvSpPr>
        <p:spPr>
          <a:xfrm>
            <a:off x="11648592" y="767794"/>
            <a:ext cx="1772386" cy="455137"/>
          </a:xfrm>
          <a:prstGeom prst="rect">
            <a:avLst/>
          </a:prstGeom>
          <a:noFill/>
          <a:ln>
            <a:noFill/>
          </a:ln>
        </p:spPr>
        <p:txBody>
          <a:bodyPr anchorCtr="0" anchor="t" bIns="0" lIns="0" spcFirstLastPara="1" rIns="0" wrap="square" tIns="0">
            <a:spAutoFit/>
          </a:bodyPr>
          <a:lstStyle/>
          <a:p>
            <a:pPr indent="0" lvl="0" marL="0" marR="0" rtl="0" algn="ctr">
              <a:lnSpc>
                <a:spcPct val="139984"/>
              </a:lnSpc>
              <a:spcBef>
                <a:spcPts val="0"/>
              </a:spcBef>
              <a:spcAft>
                <a:spcPts val="0"/>
              </a:spcAft>
              <a:buClr>
                <a:srgbClr val="000000"/>
              </a:buClr>
              <a:buSzPts val="2571"/>
              <a:buFont typeface="Arial"/>
              <a:buNone/>
            </a:pPr>
            <a:r>
              <a:rPr b="0" i="0" lang="en-US" sz="2571" u="none" cap="none" strike="noStrike">
                <a:solidFill>
                  <a:srgbClr val="000000"/>
                </a:solidFill>
                <a:latin typeface="Arial"/>
                <a:ea typeface="Arial"/>
                <a:cs typeface="Arial"/>
                <a:sym typeface="Arial"/>
              </a:rPr>
              <a:t>Easy to use</a:t>
            </a:r>
            <a:endParaRPr b="0" i="0" sz="1400" u="none" cap="none" strike="noStrike">
              <a:solidFill>
                <a:srgbClr val="000000"/>
              </a:solidFill>
              <a:latin typeface="Arial"/>
              <a:ea typeface="Arial"/>
              <a:cs typeface="Arial"/>
              <a:sym typeface="Arial"/>
            </a:endParaRPr>
          </a:p>
        </p:txBody>
      </p:sp>
      <p:sp>
        <p:nvSpPr>
          <p:cNvPr id="359" name="Google Shape;359;p19"/>
          <p:cNvSpPr txBox="1"/>
          <p:nvPr/>
        </p:nvSpPr>
        <p:spPr>
          <a:xfrm>
            <a:off x="11624913" y="8803163"/>
            <a:ext cx="1819743" cy="455137"/>
          </a:xfrm>
          <a:prstGeom prst="rect">
            <a:avLst/>
          </a:prstGeom>
          <a:noFill/>
          <a:ln>
            <a:noFill/>
          </a:ln>
        </p:spPr>
        <p:txBody>
          <a:bodyPr anchorCtr="0" anchor="t" bIns="0" lIns="0" spcFirstLastPara="1" rIns="0" wrap="square" tIns="0">
            <a:spAutoFit/>
          </a:bodyPr>
          <a:lstStyle/>
          <a:p>
            <a:pPr indent="0" lvl="0" marL="0" marR="0" rtl="0" algn="ctr">
              <a:lnSpc>
                <a:spcPct val="139984"/>
              </a:lnSpc>
              <a:spcBef>
                <a:spcPts val="0"/>
              </a:spcBef>
              <a:spcAft>
                <a:spcPts val="0"/>
              </a:spcAft>
              <a:buClr>
                <a:srgbClr val="000000"/>
              </a:buClr>
              <a:buSzPts val="2571"/>
              <a:buFont typeface="Arial"/>
              <a:buNone/>
            </a:pPr>
            <a:r>
              <a:rPr b="0" i="0" lang="en-US" sz="2571" u="none" cap="none" strike="noStrike">
                <a:solidFill>
                  <a:srgbClr val="000000"/>
                </a:solidFill>
                <a:latin typeface="Arial"/>
                <a:ea typeface="Arial"/>
                <a:cs typeface="Arial"/>
                <a:sym typeface="Arial"/>
              </a:rPr>
              <a:t>Hard to use</a:t>
            </a:r>
            <a:endParaRPr b="0" i="0" sz="1400" u="none" cap="none" strike="noStrike">
              <a:solidFill>
                <a:srgbClr val="000000"/>
              </a:solidFill>
              <a:latin typeface="Arial"/>
              <a:ea typeface="Arial"/>
              <a:cs typeface="Arial"/>
              <a:sym typeface="Arial"/>
            </a:endParaRPr>
          </a:p>
        </p:txBody>
      </p:sp>
      <p:grpSp>
        <p:nvGrpSpPr>
          <p:cNvPr id="360" name="Google Shape;360;p19"/>
          <p:cNvGrpSpPr/>
          <p:nvPr/>
        </p:nvGrpSpPr>
        <p:grpSpPr>
          <a:xfrm>
            <a:off x="8706361" y="3600450"/>
            <a:ext cx="1212519" cy="1217954"/>
            <a:chOff x="1813" y="0"/>
            <a:chExt cx="809173" cy="812800"/>
          </a:xfrm>
        </p:grpSpPr>
        <p:sp>
          <p:nvSpPr>
            <p:cNvPr id="361" name="Google Shape;361;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27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9"/>
            <p:cNvSpPr txBox="1"/>
            <p:nvPr/>
          </p:nvSpPr>
          <p:spPr>
            <a:xfrm>
              <a:off x="46974" y="74058"/>
              <a:ext cx="742481"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000000"/>
                </a:buClr>
                <a:buSzPts val="1700"/>
                <a:buFont typeface="Arial"/>
                <a:buNone/>
              </a:pPr>
              <a:r>
                <a:rPr b="0" i="0" lang="en-US" sz="1700" u="none" cap="none" strike="noStrike">
                  <a:solidFill>
                    <a:srgbClr val="FFFFFF"/>
                  </a:solidFill>
                  <a:latin typeface="Open Sans"/>
                  <a:ea typeface="Open Sans"/>
                  <a:cs typeface="Open Sans"/>
                  <a:sym typeface="Open Sans"/>
                </a:rPr>
                <a:t>Warning sign</a:t>
              </a:r>
              <a:endParaRPr b="0" i="0" sz="1400" u="none" cap="none" strike="noStrike">
                <a:solidFill>
                  <a:srgbClr val="000000"/>
                </a:solidFill>
                <a:latin typeface="Arial"/>
                <a:ea typeface="Arial"/>
                <a:cs typeface="Arial"/>
                <a:sym typeface="Arial"/>
              </a:endParaRPr>
            </a:p>
          </p:txBody>
        </p:sp>
      </p:grpSp>
      <p:grpSp>
        <p:nvGrpSpPr>
          <p:cNvPr id="363" name="Google Shape;363;p19"/>
          <p:cNvGrpSpPr/>
          <p:nvPr/>
        </p:nvGrpSpPr>
        <p:grpSpPr>
          <a:xfrm>
            <a:off x="10949163" y="3626820"/>
            <a:ext cx="1186267" cy="1191584"/>
            <a:chOff x="68212" y="0"/>
            <a:chExt cx="821824" cy="825508"/>
          </a:xfrm>
        </p:grpSpPr>
        <p:sp>
          <p:nvSpPr>
            <p:cNvPr id="364" name="Google Shape;364;p19"/>
            <p:cNvSpPr/>
            <p:nvPr/>
          </p:nvSpPr>
          <p:spPr>
            <a:xfrm>
              <a:off x="68212" y="0"/>
              <a:ext cx="821824" cy="825508"/>
            </a:xfrm>
            <a:custGeom>
              <a:rect b="b" l="l" r="r" t="t"/>
              <a:pathLst>
                <a:path extrusionOk="0" h="825508" w="821824">
                  <a:moveTo>
                    <a:pt x="410912" y="0"/>
                  </a:moveTo>
                  <a:cubicBezTo>
                    <a:pt x="638149" y="1016"/>
                    <a:pt x="821824" y="185514"/>
                    <a:pt x="821824" y="412754"/>
                  </a:cubicBezTo>
                  <a:cubicBezTo>
                    <a:pt x="821824" y="639993"/>
                    <a:pt x="638149" y="824491"/>
                    <a:pt x="410912" y="825508"/>
                  </a:cubicBezTo>
                  <a:cubicBezTo>
                    <a:pt x="183675" y="824491"/>
                    <a:pt x="0" y="639993"/>
                    <a:pt x="0" y="412754"/>
                  </a:cubicBezTo>
                  <a:cubicBezTo>
                    <a:pt x="0" y="185514"/>
                    <a:pt x="183675" y="1016"/>
                    <a:pt x="410912" y="0"/>
                  </a:cubicBezTo>
                  <a:close/>
                </a:path>
              </a:pathLst>
            </a:custGeom>
            <a:solidFill>
              <a:srgbClr val="527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9"/>
            <p:cNvSpPr txBox="1"/>
            <p:nvPr/>
          </p:nvSpPr>
          <p:spPr>
            <a:xfrm>
              <a:off x="76200" y="38100"/>
              <a:ext cx="813836"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000000"/>
                </a:buClr>
                <a:buSzPts val="1300"/>
                <a:buFont typeface="Arial"/>
                <a:buNone/>
              </a:pPr>
              <a:r>
                <a:rPr b="1" i="0" lang="en-US" sz="1300" u="none" cap="none" strike="noStrike">
                  <a:solidFill>
                    <a:srgbClr val="FFFFFF"/>
                  </a:solidFill>
                  <a:latin typeface="Open Sans"/>
                  <a:ea typeface="Open Sans"/>
                  <a:cs typeface="Open Sans"/>
                  <a:sym typeface="Open Sans"/>
                </a:rPr>
                <a:t>Community social group</a:t>
              </a:r>
              <a:endParaRPr b="0" i="0" sz="1400" u="none" cap="none" strike="noStrike">
                <a:solidFill>
                  <a:srgbClr val="000000"/>
                </a:solidFill>
                <a:latin typeface="Arial"/>
                <a:ea typeface="Arial"/>
                <a:cs typeface="Arial"/>
                <a:sym typeface="Arial"/>
              </a:endParaRPr>
            </a:p>
          </p:txBody>
        </p:sp>
      </p:grpSp>
      <p:grpSp>
        <p:nvGrpSpPr>
          <p:cNvPr id="366" name="Google Shape;366;p19"/>
          <p:cNvGrpSpPr/>
          <p:nvPr/>
        </p:nvGrpSpPr>
        <p:grpSpPr>
          <a:xfrm>
            <a:off x="9906302" y="2475428"/>
            <a:ext cx="1186267" cy="1191584"/>
            <a:chOff x="68212" y="0"/>
            <a:chExt cx="821824" cy="825508"/>
          </a:xfrm>
        </p:grpSpPr>
        <p:sp>
          <p:nvSpPr>
            <p:cNvPr id="367" name="Google Shape;367;p19"/>
            <p:cNvSpPr/>
            <p:nvPr/>
          </p:nvSpPr>
          <p:spPr>
            <a:xfrm>
              <a:off x="68212" y="0"/>
              <a:ext cx="821824" cy="825508"/>
            </a:xfrm>
            <a:custGeom>
              <a:rect b="b" l="l" r="r" t="t"/>
              <a:pathLst>
                <a:path extrusionOk="0" h="825508" w="821824">
                  <a:moveTo>
                    <a:pt x="410912" y="0"/>
                  </a:moveTo>
                  <a:cubicBezTo>
                    <a:pt x="638149" y="1016"/>
                    <a:pt x="821824" y="185514"/>
                    <a:pt x="821824" y="412754"/>
                  </a:cubicBezTo>
                  <a:cubicBezTo>
                    <a:pt x="821824" y="639993"/>
                    <a:pt x="638149" y="824491"/>
                    <a:pt x="410912" y="825508"/>
                  </a:cubicBezTo>
                  <a:cubicBezTo>
                    <a:pt x="183675" y="824491"/>
                    <a:pt x="0" y="639993"/>
                    <a:pt x="0" y="412754"/>
                  </a:cubicBezTo>
                  <a:cubicBezTo>
                    <a:pt x="0" y="185514"/>
                    <a:pt x="183675" y="1016"/>
                    <a:pt x="410912" y="0"/>
                  </a:cubicBezTo>
                  <a:close/>
                </a:path>
              </a:pathLst>
            </a:custGeom>
            <a:solidFill>
              <a:srgbClr val="527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9"/>
            <p:cNvSpPr txBox="1"/>
            <p:nvPr/>
          </p:nvSpPr>
          <p:spPr>
            <a:xfrm>
              <a:off x="76926" y="93519"/>
              <a:ext cx="800968"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000000"/>
                </a:buClr>
                <a:buSzPts val="1500"/>
                <a:buFont typeface="Arial"/>
                <a:buNone/>
              </a:pPr>
              <a:r>
                <a:rPr b="0" i="0" lang="en-US" sz="1500" u="none" cap="none" strike="noStrike">
                  <a:solidFill>
                    <a:srgbClr val="FFFFFF"/>
                  </a:solidFill>
                  <a:latin typeface="Open Sans"/>
                  <a:ea typeface="Open Sans"/>
                  <a:cs typeface="Open Sans"/>
                  <a:sym typeface="Open Sans"/>
                </a:rPr>
                <a:t>Emergency text support</a:t>
              </a:r>
              <a:endParaRPr b="0" i="0" sz="1400" u="none" cap="none" strike="noStrike">
                <a:solidFill>
                  <a:srgbClr val="000000"/>
                </a:solidFill>
                <a:latin typeface="Arial"/>
                <a:ea typeface="Arial"/>
                <a:cs typeface="Arial"/>
                <a:sym typeface="Arial"/>
              </a:endParaRPr>
            </a:p>
          </p:txBody>
        </p:sp>
      </p:grpSp>
      <p:grpSp>
        <p:nvGrpSpPr>
          <p:cNvPr id="369" name="Google Shape;369;p19"/>
          <p:cNvGrpSpPr/>
          <p:nvPr/>
        </p:nvGrpSpPr>
        <p:grpSpPr>
          <a:xfrm>
            <a:off x="12814718" y="1257474"/>
            <a:ext cx="1212519" cy="1217954"/>
            <a:chOff x="1813" y="0"/>
            <a:chExt cx="809173" cy="812800"/>
          </a:xfrm>
        </p:grpSpPr>
        <p:sp>
          <p:nvSpPr>
            <p:cNvPr id="370" name="Google Shape;370;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27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Clr>
                  <a:srgbClr val="000000"/>
                </a:buClr>
                <a:buSzPts val="1899"/>
                <a:buFont typeface="Arial"/>
                <a:buNone/>
              </a:pPr>
              <a:r>
                <a:rPr b="0" i="0" lang="en-US" sz="1899" u="none" cap="none" strike="noStrike">
                  <a:solidFill>
                    <a:srgbClr val="FFFFFF"/>
                  </a:solidFill>
                  <a:latin typeface="Open Sans"/>
                  <a:ea typeface="Open Sans"/>
                  <a:cs typeface="Open Sans"/>
                  <a:sym typeface="Open Sans"/>
                </a:rPr>
                <a:t>TV News</a:t>
              </a:r>
              <a:endParaRPr b="0" i="0" sz="1400" u="none" cap="none" strike="noStrike">
                <a:solidFill>
                  <a:srgbClr val="000000"/>
                </a:solidFill>
                <a:latin typeface="Arial"/>
                <a:ea typeface="Arial"/>
                <a:cs typeface="Arial"/>
                <a:sym typeface="Arial"/>
              </a:endParaRPr>
            </a:p>
          </p:txBody>
        </p:sp>
      </p:grpSp>
      <p:grpSp>
        <p:nvGrpSpPr>
          <p:cNvPr id="372" name="Google Shape;372;p19"/>
          <p:cNvGrpSpPr/>
          <p:nvPr/>
        </p:nvGrpSpPr>
        <p:grpSpPr>
          <a:xfrm>
            <a:off x="12745228" y="2574939"/>
            <a:ext cx="1186267" cy="1191584"/>
            <a:chOff x="68212" y="0"/>
            <a:chExt cx="821824" cy="825508"/>
          </a:xfrm>
        </p:grpSpPr>
        <p:sp>
          <p:nvSpPr>
            <p:cNvPr id="373" name="Google Shape;373;p19"/>
            <p:cNvSpPr/>
            <p:nvPr/>
          </p:nvSpPr>
          <p:spPr>
            <a:xfrm>
              <a:off x="68212" y="0"/>
              <a:ext cx="821824" cy="825508"/>
            </a:xfrm>
            <a:custGeom>
              <a:rect b="b" l="l" r="r" t="t"/>
              <a:pathLst>
                <a:path extrusionOk="0" h="825508" w="821824">
                  <a:moveTo>
                    <a:pt x="410912" y="0"/>
                  </a:moveTo>
                  <a:cubicBezTo>
                    <a:pt x="638149" y="1016"/>
                    <a:pt x="821824" y="185514"/>
                    <a:pt x="821824" y="412754"/>
                  </a:cubicBezTo>
                  <a:cubicBezTo>
                    <a:pt x="821824" y="639993"/>
                    <a:pt x="638149" y="824491"/>
                    <a:pt x="410912" y="825508"/>
                  </a:cubicBezTo>
                  <a:cubicBezTo>
                    <a:pt x="183675" y="824491"/>
                    <a:pt x="0" y="639993"/>
                    <a:pt x="0" y="412754"/>
                  </a:cubicBezTo>
                  <a:cubicBezTo>
                    <a:pt x="0" y="185514"/>
                    <a:pt x="183675" y="1016"/>
                    <a:pt x="410912" y="0"/>
                  </a:cubicBezTo>
                  <a:close/>
                </a:path>
              </a:pathLst>
            </a:custGeom>
            <a:solidFill>
              <a:srgbClr val="527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9"/>
            <p:cNvSpPr txBox="1"/>
            <p:nvPr/>
          </p:nvSpPr>
          <p:spPr>
            <a:xfrm>
              <a:off x="76200" y="47625"/>
              <a:ext cx="739909"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000000"/>
                </a:buClr>
                <a:buSzPts val="1500"/>
                <a:buFont typeface="Arial"/>
                <a:buNone/>
              </a:pPr>
              <a:r>
                <a:rPr b="0" i="0" lang="en-US" sz="1500" u="none" cap="none" strike="noStrike">
                  <a:solidFill>
                    <a:srgbClr val="FFFFFF"/>
                  </a:solidFill>
                  <a:latin typeface="Open Sans"/>
                  <a:ea typeface="Open Sans"/>
                  <a:cs typeface="Open Sans"/>
                  <a:sym typeface="Open Sans"/>
                </a:rPr>
                <a:t>Climate news website</a:t>
              </a:r>
              <a:endParaRPr b="0" i="0" sz="1400" u="none" cap="none" strike="noStrike">
                <a:solidFill>
                  <a:srgbClr val="000000"/>
                </a:solidFill>
                <a:latin typeface="Arial"/>
                <a:ea typeface="Arial"/>
                <a:cs typeface="Arial"/>
                <a:sym typeface="Arial"/>
              </a:endParaRPr>
            </a:p>
          </p:txBody>
        </p:sp>
      </p:grpSp>
      <p:grpSp>
        <p:nvGrpSpPr>
          <p:cNvPr id="375" name="Google Shape;375;p19"/>
          <p:cNvGrpSpPr/>
          <p:nvPr/>
        </p:nvGrpSpPr>
        <p:grpSpPr>
          <a:xfrm>
            <a:off x="12693214" y="3871298"/>
            <a:ext cx="1408946" cy="1126296"/>
            <a:chOff x="70312" y="0"/>
            <a:chExt cx="1016776" cy="812800"/>
          </a:xfrm>
        </p:grpSpPr>
        <p:sp>
          <p:nvSpPr>
            <p:cNvPr id="376" name="Google Shape;376;p19"/>
            <p:cNvSpPr/>
            <p:nvPr/>
          </p:nvSpPr>
          <p:spPr>
            <a:xfrm>
              <a:off x="166917" y="0"/>
              <a:ext cx="809173" cy="812800"/>
            </a:xfrm>
            <a:custGeom>
              <a:rect b="b" l="l" r="r" t="t"/>
              <a:pathLst>
                <a:path extrusionOk="0" h="812800" w="809173">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527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9"/>
            <p:cNvSpPr txBox="1"/>
            <p:nvPr/>
          </p:nvSpPr>
          <p:spPr>
            <a:xfrm>
              <a:off x="70312" y="92033"/>
              <a:ext cx="1016776" cy="655627"/>
            </a:xfrm>
            <a:prstGeom prst="rect">
              <a:avLst/>
            </a:prstGeom>
            <a:noFill/>
            <a:ln>
              <a:noFill/>
            </a:ln>
          </p:spPr>
          <p:txBody>
            <a:bodyPr anchorCtr="0" anchor="ctr" bIns="50800" lIns="50800" spcFirstLastPara="1" rIns="50800" wrap="square" tIns="50800">
              <a:noAutofit/>
            </a:bodyPr>
            <a:lstStyle/>
            <a:p>
              <a:pPr indent="0" lvl="0" marL="0" marR="0" rtl="0" algn="ctr">
                <a:lnSpc>
                  <a:spcPct val="175000"/>
                </a:lnSpc>
                <a:spcBef>
                  <a:spcPts val="0"/>
                </a:spcBef>
                <a:spcAft>
                  <a:spcPts val="0"/>
                </a:spcAft>
                <a:buClr>
                  <a:srgbClr val="000000"/>
                </a:buClr>
                <a:buSzPts val="1200"/>
                <a:buFont typeface="Arial"/>
                <a:buNone/>
              </a:pPr>
              <a:r>
                <a:rPr b="1" i="0" lang="en-US" sz="1200" u="none" cap="none" strike="noStrike">
                  <a:solidFill>
                    <a:srgbClr val="FFFFFF"/>
                  </a:solidFill>
                  <a:latin typeface="Open Sans"/>
                  <a:ea typeface="Open Sans"/>
                  <a:cs typeface="Open Sans"/>
                  <a:sym typeface="Open Sans"/>
                </a:rPr>
                <a:t>Information handbook</a:t>
              </a:r>
              <a:endParaRPr b="0" i="0" sz="1400" u="none" cap="none" strike="noStrike">
                <a:solidFill>
                  <a:srgbClr val="000000"/>
                </a:solidFill>
                <a:latin typeface="Arial"/>
                <a:ea typeface="Arial"/>
                <a:cs typeface="Arial"/>
                <a:sym typeface="Arial"/>
              </a:endParaRPr>
            </a:p>
          </p:txBody>
        </p:sp>
      </p:grpSp>
      <p:grpSp>
        <p:nvGrpSpPr>
          <p:cNvPr id="378" name="Google Shape;378;p19"/>
          <p:cNvGrpSpPr/>
          <p:nvPr/>
        </p:nvGrpSpPr>
        <p:grpSpPr>
          <a:xfrm>
            <a:off x="14223666" y="3170731"/>
            <a:ext cx="1186267" cy="1191584"/>
            <a:chOff x="68212" y="0"/>
            <a:chExt cx="821824" cy="825508"/>
          </a:xfrm>
        </p:grpSpPr>
        <p:sp>
          <p:nvSpPr>
            <p:cNvPr id="379" name="Google Shape;379;p19"/>
            <p:cNvSpPr/>
            <p:nvPr/>
          </p:nvSpPr>
          <p:spPr>
            <a:xfrm>
              <a:off x="68212" y="0"/>
              <a:ext cx="821824" cy="825508"/>
            </a:xfrm>
            <a:custGeom>
              <a:rect b="b" l="l" r="r" t="t"/>
              <a:pathLst>
                <a:path extrusionOk="0" h="825508" w="821824">
                  <a:moveTo>
                    <a:pt x="410912" y="0"/>
                  </a:moveTo>
                  <a:cubicBezTo>
                    <a:pt x="638149" y="1016"/>
                    <a:pt x="821824" y="185514"/>
                    <a:pt x="821824" y="412754"/>
                  </a:cubicBezTo>
                  <a:cubicBezTo>
                    <a:pt x="821824" y="639993"/>
                    <a:pt x="638149" y="824491"/>
                    <a:pt x="410912" y="825508"/>
                  </a:cubicBezTo>
                  <a:cubicBezTo>
                    <a:pt x="183675" y="824491"/>
                    <a:pt x="0" y="639993"/>
                    <a:pt x="0" y="412754"/>
                  </a:cubicBezTo>
                  <a:cubicBezTo>
                    <a:pt x="0" y="185514"/>
                    <a:pt x="183675" y="1016"/>
                    <a:pt x="410912" y="0"/>
                  </a:cubicBezTo>
                  <a:close/>
                </a:path>
              </a:pathLst>
            </a:custGeom>
            <a:solidFill>
              <a:srgbClr val="527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9"/>
            <p:cNvSpPr txBox="1"/>
            <p:nvPr/>
          </p:nvSpPr>
          <p:spPr>
            <a:xfrm>
              <a:off x="76200" y="47625"/>
              <a:ext cx="813836"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000000"/>
                </a:buClr>
                <a:buSzPts val="1500"/>
                <a:buFont typeface="Arial"/>
                <a:buNone/>
              </a:pPr>
              <a:r>
                <a:rPr b="0" i="0" lang="en-US" sz="1500" u="none" cap="none" strike="noStrike">
                  <a:solidFill>
                    <a:srgbClr val="FFFFFF"/>
                  </a:solidFill>
                  <a:latin typeface="Open Sans"/>
                  <a:ea typeface="Open Sans"/>
                  <a:cs typeface="Open Sans"/>
                  <a:sym typeface="Open Sans"/>
                </a:rPr>
                <a:t>Weather dashboard</a:t>
              </a:r>
              <a:endParaRPr b="0" i="0" sz="1400" u="none" cap="none" strike="noStrike">
                <a:solidFill>
                  <a:srgbClr val="000000"/>
                </a:solidFill>
                <a:latin typeface="Arial"/>
                <a:ea typeface="Arial"/>
                <a:cs typeface="Arial"/>
                <a:sym typeface="Arial"/>
              </a:endParaRPr>
            </a:p>
          </p:txBody>
        </p:sp>
      </p:grpSp>
      <p:grpSp>
        <p:nvGrpSpPr>
          <p:cNvPr id="381" name="Google Shape;381;p19"/>
          <p:cNvGrpSpPr/>
          <p:nvPr/>
        </p:nvGrpSpPr>
        <p:grpSpPr>
          <a:xfrm>
            <a:off x="14709441" y="1777406"/>
            <a:ext cx="1186267" cy="1191584"/>
            <a:chOff x="68212" y="0"/>
            <a:chExt cx="821824" cy="825508"/>
          </a:xfrm>
        </p:grpSpPr>
        <p:sp>
          <p:nvSpPr>
            <p:cNvPr id="382" name="Google Shape;382;p19"/>
            <p:cNvSpPr/>
            <p:nvPr/>
          </p:nvSpPr>
          <p:spPr>
            <a:xfrm>
              <a:off x="68212" y="0"/>
              <a:ext cx="821824" cy="825508"/>
            </a:xfrm>
            <a:custGeom>
              <a:rect b="b" l="l" r="r" t="t"/>
              <a:pathLst>
                <a:path extrusionOk="0" h="825508" w="821824">
                  <a:moveTo>
                    <a:pt x="410912" y="0"/>
                  </a:moveTo>
                  <a:cubicBezTo>
                    <a:pt x="638149" y="1016"/>
                    <a:pt x="821824" y="185514"/>
                    <a:pt x="821824" y="412754"/>
                  </a:cubicBezTo>
                  <a:cubicBezTo>
                    <a:pt x="821824" y="639993"/>
                    <a:pt x="638149" y="824491"/>
                    <a:pt x="410912" y="825508"/>
                  </a:cubicBezTo>
                  <a:cubicBezTo>
                    <a:pt x="183675" y="824491"/>
                    <a:pt x="0" y="639993"/>
                    <a:pt x="0" y="412754"/>
                  </a:cubicBezTo>
                  <a:cubicBezTo>
                    <a:pt x="0" y="185514"/>
                    <a:pt x="183675" y="1016"/>
                    <a:pt x="410912" y="0"/>
                  </a:cubicBezTo>
                  <a:close/>
                </a:path>
              </a:pathLst>
            </a:custGeom>
            <a:solidFill>
              <a:srgbClr val="FF57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9"/>
            <p:cNvSpPr txBox="1"/>
            <p:nvPr/>
          </p:nvSpPr>
          <p:spPr>
            <a:xfrm>
              <a:off x="150169" y="57174"/>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Clr>
                  <a:srgbClr val="000000"/>
                </a:buClr>
                <a:buSzPts val="1899"/>
                <a:buFont typeface="Arial"/>
                <a:buNone/>
              </a:pPr>
              <a:r>
                <a:rPr b="1" i="0" lang="en-US" sz="1899" u="none" cap="none" strike="noStrike">
                  <a:solidFill>
                    <a:srgbClr val="FFFFFF"/>
                  </a:solidFill>
                  <a:latin typeface="Open Sans"/>
                  <a:ea typeface="Open Sans"/>
                  <a:cs typeface="Open Sans"/>
                  <a:sym typeface="Open Sans"/>
                </a:rPr>
                <a:t>Live Event</a:t>
              </a:r>
              <a:endParaRPr b="0" i="0" sz="1400" u="none" cap="none" strike="noStrike">
                <a:solidFill>
                  <a:srgbClr val="000000"/>
                </a:solidFill>
                <a:latin typeface="Arial"/>
                <a:ea typeface="Arial"/>
                <a:cs typeface="Arial"/>
                <a:sym typeface="Arial"/>
              </a:endParaRPr>
            </a:p>
          </p:txBody>
        </p:sp>
      </p:grpSp>
      <p:grpSp>
        <p:nvGrpSpPr>
          <p:cNvPr id="384" name="Google Shape;384;p19"/>
          <p:cNvGrpSpPr/>
          <p:nvPr/>
        </p:nvGrpSpPr>
        <p:grpSpPr>
          <a:xfrm>
            <a:off x="12910462" y="5475534"/>
            <a:ext cx="1197798" cy="1191584"/>
            <a:chOff x="68212" y="0"/>
            <a:chExt cx="829812" cy="825508"/>
          </a:xfrm>
        </p:grpSpPr>
        <p:sp>
          <p:nvSpPr>
            <p:cNvPr id="385" name="Google Shape;385;p19"/>
            <p:cNvSpPr/>
            <p:nvPr/>
          </p:nvSpPr>
          <p:spPr>
            <a:xfrm>
              <a:off x="68212" y="0"/>
              <a:ext cx="821824" cy="825508"/>
            </a:xfrm>
            <a:custGeom>
              <a:rect b="b" l="l" r="r" t="t"/>
              <a:pathLst>
                <a:path extrusionOk="0" h="825508" w="821824">
                  <a:moveTo>
                    <a:pt x="410912" y="0"/>
                  </a:moveTo>
                  <a:cubicBezTo>
                    <a:pt x="638149" y="1016"/>
                    <a:pt x="821824" y="185514"/>
                    <a:pt x="821824" y="412754"/>
                  </a:cubicBezTo>
                  <a:cubicBezTo>
                    <a:pt x="821824" y="639993"/>
                    <a:pt x="638149" y="824491"/>
                    <a:pt x="410912" y="825508"/>
                  </a:cubicBezTo>
                  <a:cubicBezTo>
                    <a:pt x="183675" y="824491"/>
                    <a:pt x="0" y="639993"/>
                    <a:pt x="0" y="412754"/>
                  </a:cubicBezTo>
                  <a:cubicBezTo>
                    <a:pt x="0" y="185514"/>
                    <a:pt x="183675" y="1016"/>
                    <a:pt x="410912" y="0"/>
                  </a:cubicBezTo>
                  <a:close/>
                </a:path>
              </a:pathLst>
            </a:custGeom>
            <a:solidFill>
              <a:srgbClr val="527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9"/>
            <p:cNvSpPr txBox="1"/>
            <p:nvPr/>
          </p:nvSpPr>
          <p:spPr>
            <a:xfrm>
              <a:off x="76200" y="47625"/>
              <a:ext cx="821824"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000000"/>
                </a:buClr>
                <a:buSzPts val="1500"/>
                <a:buFont typeface="Arial"/>
                <a:buNone/>
              </a:pPr>
              <a:r>
                <a:rPr b="0" i="0" lang="en-US" sz="1500" u="none" cap="none" strike="noStrike">
                  <a:solidFill>
                    <a:srgbClr val="FFFFFF"/>
                  </a:solidFill>
                  <a:latin typeface="Open Sans"/>
                  <a:ea typeface="Open Sans"/>
                  <a:cs typeface="Open Sans"/>
                  <a:sym typeface="Open Sans"/>
                </a:rPr>
                <a:t>Disater Navigation App</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111" name="Shape 111"/>
        <p:cNvGrpSpPr/>
        <p:nvPr/>
      </p:nvGrpSpPr>
      <p:grpSpPr>
        <a:xfrm>
          <a:off x="0" y="0"/>
          <a:ext cx="0" cy="0"/>
          <a:chOff x="0" y="0"/>
          <a:chExt cx="0" cy="0"/>
        </a:xfrm>
      </p:grpSpPr>
      <p:sp>
        <p:nvSpPr>
          <p:cNvPr id="112" name="Google Shape;112;p2"/>
          <p:cNvSpPr/>
          <p:nvPr/>
        </p:nvSpPr>
        <p:spPr>
          <a:xfrm>
            <a:off x="0" y="0"/>
            <a:ext cx="9144000" cy="7715250"/>
          </a:xfrm>
          <a:custGeom>
            <a:rect b="b" l="l" r="r" t="t"/>
            <a:pathLst>
              <a:path extrusionOk="0" h="2814544" w="3335756">
                <a:moveTo>
                  <a:pt x="0" y="0"/>
                </a:moveTo>
                <a:lnTo>
                  <a:pt x="3335756" y="0"/>
                </a:lnTo>
                <a:lnTo>
                  <a:pt x="3335756" y="2814544"/>
                </a:lnTo>
                <a:lnTo>
                  <a:pt x="0" y="2814544"/>
                </a:lnTo>
                <a:close/>
              </a:path>
            </a:pathLst>
          </a:custGeom>
          <a:solidFill>
            <a:srgbClr val="5271FF"/>
          </a:solidFill>
          <a:ln>
            <a:noFill/>
          </a:ln>
        </p:spPr>
      </p:sp>
      <p:sp>
        <p:nvSpPr>
          <p:cNvPr id="113" name="Google Shape;113;p2"/>
          <p:cNvSpPr/>
          <p:nvPr/>
        </p:nvSpPr>
        <p:spPr>
          <a:xfrm>
            <a:off x="9144000" y="2571750"/>
            <a:ext cx="9144000" cy="7715250"/>
          </a:xfrm>
          <a:custGeom>
            <a:rect b="b" l="l" r="r" t="t"/>
            <a:pathLst>
              <a:path extrusionOk="0" h="2814544" w="3335756">
                <a:moveTo>
                  <a:pt x="0" y="0"/>
                </a:moveTo>
                <a:lnTo>
                  <a:pt x="3335756" y="0"/>
                </a:lnTo>
                <a:lnTo>
                  <a:pt x="3335756" y="2814544"/>
                </a:lnTo>
                <a:lnTo>
                  <a:pt x="0" y="2814544"/>
                </a:lnTo>
                <a:close/>
              </a:path>
            </a:pathLst>
          </a:custGeom>
          <a:solidFill>
            <a:srgbClr val="FFFFFF"/>
          </a:solidFill>
          <a:ln>
            <a:noFill/>
          </a:ln>
        </p:spPr>
      </p:sp>
      <p:pic>
        <p:nvPicPr>
          <p:cNvPr id="114" name="Google Shape;114;p2"/>
          <p:cNvPicPr preferRelativeResize="0"/>
          <p:nvPr/>
        </p:nvPicPr>
        <p:blipFill rotWithShape="1">
          <a:blip r:embed="rId3">
            <a:alphaModFix/>
          </a:blip>
          <a:srcRect b="0" l="5603" r="22917" t="0"/>
          <a:stretch/>
        </p:blipFill>
        <p:spPr>
          <a:xfrm>
            <a:off x="6858000" y="3204372"/>
            <a:ext cx="4572000" cy="7076706"/>
          </a:xfrm>
          <a:prstGeom prst="rect">
            <a:avLst/>
          </a:prstGeom>
          <a:noFill/>
          <a:ln>
            <a:noFill/>
          </a:ln>
        </p:spPr>
      </p:pic>
      <p:pic>
        <p:nvPicPr>
          <p:cNvPr id="115" name="Google Shape;115;p2"/>
          <p:cNvPicPr preferRelativeResize="0"/>
          <p:nvPr/>
        </p:nvPicPr>
        <p:blipFill rotWithShape="1">
          <a:blip r:embed="rId4">
            <a:alphaModFix/>
          </a:blip>
          <a:srcRect b="0" l="0" r="0" t="0"/>
          <a:stretch/>
        </p:blipFill>
        <p:spPr>
          <a:xfrm>
            <a:off x="1028700" y="8372533"/>
            <a:ext cx="909440" cy="898072"/>
          </a:xfrm>
          <a:prstGeom prst="rect">
            <a:avLst/>
          </a:prstGeom>
          <a:noFill/>
          <a:ln>
            <a:noFill/>
          </a:ln>
        </p:spPr>
      </p:pic>
      <p:sp>
        <p:nvSpPr>
          <p:cNvPr id="116" name="Google Shape;116;p2"/>
          <p:cNvSpPr txBox="1"/>
          <p:nvPr/>
        </p:nvSpPr>
        <p:spPr>
          <a:xfrm>
            <a:off x="1028700" y="2356384"/>
            <a:ext cx="4891508" cy="1729926"/>
          </a:xfrm>
          <a:prstGeom prst="rect">
            <a:avLst/>
          </a:prstGeom>
          <a:noFill/>
          <a:ln>
            <a:noFill/>
          </a:ln>
        </p:spPr>
        <p:txBody>
          <a:bodyPr anchorCtr="0" anchor="t" bIns="0" lIns="0" spcFirstLastPara="1" rIns="0" wrap="square" tIns="0">
            <a:spAutoFit/>
          </a:bodyPr>
          <a:lstStyle/>
          <a:p>
            <a:pPr indent="0" lvl="0" marL="0" marR="0" rtl="0" algn="l">
              <a:lnSpc>
                <a:spcPct val="82996"/>
              </a:lnSpc>
              <a:spcBef>
                <a:spcPts val="0"/>
              </a:spcBef>
              <a:spcAft>
                <a:spcPts val="0"/>
              </a:spcAft>
              <a:buClr>
                <a:srgbClr val="000000"/>
              </a:buClr>
              <a:buSzPts val="7828"/>
              <a:buFont typeface="Arial"/>
              <a:buNone/>
            </a:pPr>
            <a:r>
              <a:rPr b="0" i="0" lang="en-US" sz="7828" u="none" cap="none" strike="noStrike">
                <a:solidFill>
                  <a:srgbClr val="FFFFFF"/>
                </a:solidFill>
                <a:latin typeface="Arial"/>
                <a:ea typeface="Arial"/>
                <a:cs typeface="Arial"/>
                <a:sym typeface="Arial"/>
              </a:rPr>
              <a:t>TABLE OF CONTENT.</a:t>
            </a:r>
            <a:endParaRPr b="0" i="0" sz="1400" u="none" cap="none" strike="noStrike">
              <a:solidFill>
                <a:srgbClr val="000000"/>
              </a:solidFill>
              <a:latin typeface="Arial"/>
              <a:ea typeface="Arial"/>
              <a:cs typeface="Arial"/>
              <a:sym typeface="Arial"/>
            </a:endParaRPr>
          </a:p>
        </p:txBody>
      </p:sp>
      <p:sp>
        <p:nvSpPr>
          <p:cNvPr id="117" name="Google Shape;117;p2"/>
          <p:cNvSpPr txBox="1"/>
          <p:nvPr/>
        </p:nvSpPr>
        <p:spPr>
          <a:xfrm>
            <a:off x="13119089" y="4267777"/>
            <a:ext cx="3479821"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00"/>
              <a:buFont typeface="Arial"/>
              <a:buNone/>
            </a:pPr>
            <a:r>
              <a:rPr b="0" i="0" lang="en-US" sz="2300" u="none" cap="none" strike="noStrike">
                <a:solidFill>
                  <a:srgbClr val="000000"/>
                </a:solidFill>
                <a:latin typeface="Open Sans"/>
                <a:ea typeface="Open Sans"/>
                <a:cs typeface="Open Sans"/>
                <a:sym typeface="Open Sans"/>
              </a:rPr>
              <a:t>01. Research question</a:t>
            </a:r>
            <a:endParaRPr b="0" i="0" sz="1400" u="none" cap="none" strike="noStrike">
              <a:solidFill>
                <a:srgbClr val="000000"/>
              </a:solidFill>
              <a:latin typeface="Arial"/>
              <a:ea typeface="Arial"/>
              <a:cs typeface="Arial"/>
              <a:sym typeface="Arial"/>
            </a:endParaRPr>
          </a:p>
        </p:txBody>
      </p:sp>
      <p:sp>
        <p:nvSpPr>
          <p:cNvPr id="118" name="Google Shape;118;p2"/>
          <p:cNvSpPr txBox="1"/>
          <p:nvPr/>
        </p:nvSpPr>
        <p:spPr>
          <a:xfrm>
            <a:off x="13119089" y="6210935"/>
            <a:ext cx="3479821"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00"/>
              <a:buFont typeface="Arial"/>
              <a:buNone/>
            </a:pPr>
            <a:r>
              <a:rPr b="0" i="0" lang="en-US" sz="2300" u="none" cap="none" strike="noStrike">
                <a:solidFill>
                  <a:srgbClr val="000000"/>
                </a:solidFill>
                <a:latin typeface="Open Sans"/>
                <a:ea typeface="Open Sans"/>
                <a:cs typeface="Open Sans"/>
                <a:sym typeface="Open Sans"/>
              </a:rPr>
              <a:t>05. MVP Demo</a:t>
            </a:r>
            <a:endParaRPr b="0" i="0" sz="1400" u="none" cap="none" strike="noStrike">
              <a:solidFill>
                <a:srgbClr val="000000"/>
              </a:solidFill>
              <a:latin typeface="Arial"/>
              <a:ea typeface="Arial"/>
              <a:cs typeface="Arial"/>
              <a:sym typeface="Arial"/>
            </a:endParaRPr>
          </a:p>
        </p:txBody>
      </p:sp>
      <p:sp>
        <p:nvSpPr>
          <p:cNvPr id="119" name="Google Shape;119;p2"/>
          <p:cNvSpPr txBox="1"/>
          <p:nvPr/>
        </p:nvSpPr>
        <p:spPr>
          <a:xfrm>
            <a:off x="13119089" y="5239356"/>
            <a:ext cx="3479821"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00"/>
              <a:buFont typeface="Arial"/>
              <a:buNone/>
            </a:pPr>
            <a:r>
              <a:rPr b="0" i="0" lang="en-US" sz="2300" u="none" cap="none" strike="noStrike">
                <a:solidFill>
                  <a:srgbClr val="000000"/>
                </a:solidFill>
                <a:latin typeface="Open Sans"/>
                <a:ea typeface="Open Sans"/>
                <a:cs typeface="Open Sans"/>
                <a:sym typeface="Open Sans"/>
              </a:rPr>
              <a:t>03. Persona</a:t>
            </a:r>
            <a:endParaRPr b="0" i="0" sz="1400" u="none" cap="none" strike="noStrike">
              <a:solidFill>
                <a:srgbClr val="000000"/>
              </a:solidFill>
              <a:latin typeface="Arial"/>
              <a:ea typeface="Arial"/>
              <a:cs typeface="Arial"/>
              <a:sym typeface="Arial"/>
            </a:endParaRPr>
          </a:p>
        </p:txBody>
      </p:sp>
      <p:sp>
        <p:nvSpPr>
          <p:cNvPr id="120" name="Google Shape;120;p2"/>
          <p:cNvSpPr txBox="1"/>
          <p:nvPr/>
        </p:nvSpPr>
        <p:spPr>
          <a:xfrm>
            <a:off x="13119089" y="7182514"/>
            <a:ext cx="4140211"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00"/>
              <a:buFont typeface="Arial"/>
              <a:buNone/>
            </a:pPr>
            <a:r>
              <a:rPr b="0" i="0" lang="en-US" sz="2300" u="none" cap="none" strike="noStrike">
                <a:solidFill>
                  <a:srgbClr val="000000"/>
                </a:solidFill>
                <a:latin typeface="Open Sans"/>
                <a:ea typeface="Open Sans"/>
                <a:cs typeface="Open Sans"/>
                <a:sym typeface="Open Sans"/>
              </a:rPr>
              <a:t>07. Project Launch</a:t>
            </a:r>
            <a:endParaRPr b="0" i="0" sz="1400" u="none" cap="none" strike="noStrike">
              <a:solidFill>
                <a:srgbClr val="000000"/>
              </a:solidFill>
              <a:latin typeface="Arial"/>
              <a:ea typeface="Arial"/>
              <a:cs typeface="Arial"/>
              <a:sym typeface="Arial"/>
            </a:endParaRPr>
          </a:p>
        </p:txBody>
      </p:sp>
      <p:sp>
        <p:nvSpPr>
          <p:cNvPr id="121" name="Google Shape;121;p2"/>
          <p:cNvSpPr txBox="1"/>
          <p:nvPr/>
        </p:nvSpPr>
        <p:spPr>
          <a:xfrm>
            <a:off x="13119089" y="4754851"/>
            <a:ext cx="3479821"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00"/>
              <a:buFont typeface="Arial"/>
              <a:buNone/>
            </a:pPr>
            <a:r>
              <a:rPr b="0" i="0" lang="en-US" sz="2300" u="none" cap="none" strike="noStrike">
                <a:solidFill>
                  <a:srgbClr val="000000"/>
                </a:solidFill>
                <a:latin typeface="Open Sans"/>
                <a:ea typeface="Open Sans"/>
                <a:cs typeface="Open Sans"/>
                <a:sym typeface="Open Sans"/>
              </a:rPr>
              <a:t>02. Methodology</a:t>
            </a:r>
            <a:endParaRPr b="0" i="0" sz="1400" u="none" cap="none" strike="noStrike">
              <a:solidFill>
                <a:srgbClr val="000000"/>
              </a:solidFill>
              <a:latin typeface="Arial"/>
              <a:ea typeface="Arial"/>
              <a:cs typeface="Arial"/>
              <a:sym typeface="Arial"/>
            </a:endParaRPr>
          </a:p>
        </p:txBody>
      </p:sp>
      <p:sp>
        <p:nvSpPr>
          <p:cNvPr id="122" name="Google Shape;122;p2"/>
          <p:cNvSpPr txBox="1"/>
          <p:nvPr/>
        </p:nvSpPr>
        <p:spPr>
          <a:xfrm>
            <a:off x="13119089" y="6698009"/>
            <a:ext cx="3479821"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00"/>
              <a:buFont typeface="Arial"/>
              <a:buNone/>
            </a:pPr>
            <a:r>
              <a:rPr b="0" i="0" lang="en-US" sz="2300" u="none" cap="none" strike="noStrike">
                <a:solidFill>
                  <a:srgbClr val="000000"/>
                </a:solidFill>
                <a:latin typeface="Open Sans"/>
                <a:ea typeface="Open Sans"/>
                <a:cs typeface="Open Sans"/>
                <a:sym typeface="Open Sans"/>
              </a:rPr>
              <a:t>06. Marketing Planning</a:t>
            </a:r>
            <a:endParaRPr b="0" i="0" sz="1400" u="none" cap="none" strike="noStrike">
              <a:solidFill>
                <a:srgbClr val="000000"/>
              </a:solidFill>
              <a:latin typeface="Arial"/>
              <a:ea typeface="Arial"/>
              <a:cs typeface="Arial"/>
              <a:sym typeface="Arial"/>
            </a:endParaRPr>
          </a:p>
        </p:txBody>
      </p:sp>
      <p:sp>
        <p:nvSpPr>
          <p:cNvPr id="123" name="Google Shape;123;p2"/>
          <p:cNvSpPr txBox="1"/>
          <p:nvPr/>
        </p:nvSpPr>
        <p:spPr>
          <a:xfrm>
            <a:off x="13119089" y="5726430"/>
            <a:ext cx="3479821"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00"/>
              <a:buFont typeface="Arial"/>
              <a:buNone/>
            </a:pPr>
            <a:r>
              <a:rPr b="0" i="0" lang="en-US" sz="2300" u="none" cap="none" strike="noStrike">
                <a:solidFill>
                  <a:srgbClr val="000000"/>
                </a:solidFill>
                <a:latin typeface="Open Sans"/>
                <a:ea typeface="Open Sans"/>
                <a:cs typeface="Open Sans"/>
                <a:sym typeface="Open Sans"/>
              </a:rPr>
              <a:t>04. Empathy Map</a:t>
            </a:r>
            <a:endParaRPr b="0" i="0" sz="1400" u="none" cap="none" strike="noStrike">
              <a:solidFill>
                <a:srgbClr val="000000"/>
              </a:solidFill>
              <a:latin typeface="Arial"/>
              <a:ea typeface="Arial"/>
              <a:cs typeface="Arial"/>
              <a:sym typeface="Arial"/>
            </a:endParaRPr>
          </a:p>
        </p:txBody>
      </p:sp>
      <p:sp>
        <p:nvSpPr>
          <p:cNvPr id="124" name="Google Shape;124;p2"/>
          <p:cNvSpPr txBox="1"/>
          <p:nvPr/>
        </p:nvSpPr>
        <p:spPr>
          <a:xfrm>
            <a:off x="13119089" y="7667019"/>
            <a:ext cx="3479821"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00"/>
              <a:buFont typeface="Arial"/>
              <a:buNone/>
            </a:pPr>
            <a:r>
              <a:rPr b="0" i="0" lang="en-US" sz="2300" u="none" cap="none" strike="noStrike">
                <a:solidFill>
                  <a:srgbClr val="000000"/>
                </a:solidFill>
                <a:latin typeface="Open Sans"/>
                <a:ea typeface="Open Sans"/>
                <a:cs typeface="Open Sans"/>
                <a:sym typeface="Open Sans"/>
              </a:rPr>
              <a:t>08. Roadmap</a:t>
            </a:r>
            <a:endParaRPr b="0" i="0" sz="1400" u="none" cap="none" strike="noStrike">
              <a:solidFill>
                <a:srgbClr val="000000"/>
              </a:solidFill>
              <a:latin typeface="Arial"/>
              <a:ea typeface="Arial"/>
              <a:cs typeface="Arial"/>
              <a:sym typeface="Arial"/>
            </a:endParaRPr>
          </a:p>
        </p:txBody>
      </p:sp>
      <p:sp>
        <p:nvSpPr>
          <p:cNvPr id="125" name="Google Shape;125;p2"/>
          <p:cNvSpPr txBox="1"/>
          <p:nvPr/>
        </p:nvSpPr>
        <p:spPr>
          <a:xfrm>
            <a:off x="13119089" y="8151524"/>
            <a:ext cx="3479821"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00"/>
              <a:buFont typeface="Arial"/>
              <a:buNone/>
            </a:pPr>
            <a:r>
              <a:rPr b="0" i="0" lang="en-US" sz="2300" u="none" cap="none" strike="noStrike">
                <a:solidFill>
                  <a:srgbClr val="000000"/>
                </a:solidFill>
                <a:latin typeface="Open Sans"/>
                <a:ea typeface="Open Sans"/>
                <a:cs typeface="Open Sans"/>
                <a:sym typeface="Open Sans"/>
              </a:rPr>
              <a:t>09. Sustainability</a:t>
            </a:r>
            <a:endParaRPr b="0" i="0" sz="1400" u="none" cap="none" strike="noStrike">
              <a:solidFill>
                <a:srgbClr val="000000"/>
              </a:solidFill>
              <a:latin typeface="Arial"/>
              <a:ea typeface="Arial"/>
              <a:cs typeface="Arial"/>
              <a:sym typeface="Arial"/>
            </a:endParaRP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390" name="Shape 390"/>
        <p:cNvGrpSpPr/>
        <p:nvPr/>
      </p:nvGrpSpPr>
      <p:grpSpPr>
        <a:xfrm>
          <a:off x="0" y="0"/>
          <a:ext cx="0" cy="0"/>
          <a:chOff x="0" y="0"/>
          <a:chExt cx="0" cy="0"/>
        </a:xfrm>
      </p:grpSpPr>
      <p:pic>
        <p:nvPicPr>
          <p:cNvPr id="391" name="Google Shape;391;p20"/>
          <p:cNvPicPr preferRelativeResize="0"/>
          <p:nvPr/>
        </p:nvPicPr>
        <p:blipFill rotWithShape="1">
          <a:blip r:embed="rId3">
            <a:alphaModFix/>
          </a:blip>
          <a:srcRect b="6630" l="7010" r="0" t="6735"/>
          <a:stretch/>
        </p:blipFill>
        <p:spPr>
          <a:xfrm>
            <a:off x="1028700" y="3717700"/>
            <a:ext cx="8115300" cy="5423349"/>
          </a:xfrm>
          <a:prstGeom prst="rect">
            <a:avLst/>
          </a:prstGeom>
          <a:noFill/>
          <a:ln>
            <a:noFill/>
          </a:ln>
        </p:spPr>
      </p:pic>
      <p:sp>
        <p:nvSpPr>
          <p:cNvPr id="392" name="Google Shape;392;p20"/>
          <p:cNvSpPr/>
          <p:nvPr/>
        </p:nvSpPr>
        <p:spPr>
          <a:xfrm>
            <a:off x="1028700" y="9141050"/>
            <a:ext cx="17259300" cy="576924"/>
          </a:xfrm>
          <a:custGeom>
            <a:rect b="b" l="l" r="r" t="t"/>
            <a:pathLst>
              <a:path extrusionOk="0" h="199603" w="5971348">
                <a:moveTo>
                  <a:pt x="0" y="0"/>
                </a:moveTo>
                <a:lnTo>
                  <a:pt x="5971348" y="0"/>
                </a:lnTo>
                <a:lnTo>
                  <a:pt x="5971348" y="199603"/>
                </a:lnTo>
                <a:lnTo>
                  <a:pt x="0" y="199603"/>
                </a:lnTo>
                <a:close/>
              </a:path>
            </a:pathLst>
          </a:custGeom>
          <a:solidFill>
            <a:srgbClr val="5271FF"/>
          </a:solidFill>
          <a:ln>
            <a:noFill/>
          </a:ln>
        </p:spPr>
      </p:sp>
      <p:sp>
        <p:nvSpPr>
          <p:cNvPr id="393" name="Google Shape;393;p20"/>
          <p:cNvSpPr/>
          <p:nvPr/>
        </p:nvSpPr>
        <p:spPr>
          <a:xfrm>
            <a:off x="9144000" y="3717700"/>
            <a:ext cx="9144000" cy="5423349"/>
          </a:xfrm>
          <a:custGeom>
            <a:rect b="b" l="l" r="r" t="t"/>
            <a:pathLst>
              <a:path extrusionOk="0" h="1876363" w="3163628">
                <a:moveTo>
                  <a:pt x="0" y="0"/>
                </a:moveTo>
                <a:lnTo>
                  <a:pt x="3163628" y="0"/>
                </a:lnTo>
                <a:lnTo>
                  <a:pt x="3163628" y="1876363"/>
                </a:lnTo>
                <a:lnTo>
                  <a:pt x="0" y="1876363"/>
                </a:lnTo>
                <a:close/>
              </a:path>
            </a:pathLst>
          </a:custGeom>
          <a:solidFill>
            <a:srgbClr val="FFFFFF"/>
          </a:solidFill>
          <a:ln>
            <a:noFill/>
          </a:ln>
        </p:spPr>
      </p:sp>
      <p:sp>
        <p:nvSpPr>
          <p:cNvPr id="394" name="Google Shape;394;p20"/>
          <p:cNvSpPr txBox="1"/>
          <p:nvPr/>
        </p:nvSpPr>
        <p:spPr>
          <a:xfrm>
            <a:off x="1028700" y="1333500"/>
            <a:ext cx="6892245" cy="1954024"/>
          </a:xfrm>
          <a:prstGeom prst="rect">
            <a:avLst/>
          </a:prstGeom>
          <a:noFill/>
          <a:ln>
            <a:noFill/>
          </a:ln>
        </p:spPr>
        <p:txBody>
          <a:bodyPr anchorCtr="0" anchor="t" bIns="0" lIns="0" spcFirstLastPara="1" rIns="0" wrap="square" tIns="0">
            <a:spAutoFit/>
          </a:bodyPr>
          <a:lstStyle/>
          <a:p>
            <a:pPr indent="0" lvl="0" marL="0" marR="0" rtl="0" algn="l">
              <a:lnSpc>
                <a:spcPct val="82997"/>
              </a:lnSpc>
              <a:spcBef>
                <a:spcPts val="0"/>
              </a:spcBef>
              <a:spcAft>
                <a:spcPts val="0"/>
              </a:spcAft>
              <a:buClr>
                <a:srgbClr val="000000"/>
              </a:buClr>
              <a:buSzPts val="8846"/>
              <a:buFont typeface="Arial"/>
              <a:buNone/>
            </a:pPr>
            <a:r>
              <a:rPr b="0" i="0" lang="en-US" sz="8846" u="none" cap="none" strike="noStrike">
                <a:solidFill>
                  <a:srgbClr val="000000"/>
                </a:solidFill>
                <a:latin typeface="Arial"/>
                <a:ea typeface="Arial"/>
                <a:cs typeface="Arial"/>
                <a:sym typeface="Arial"/>
              </a:rPr>
              <a:t>PERCEPTION </a:t>
            </a:r>
            <a:endParaRPr b="0" i="0" sz="1400" u="none" cap="none" strike="noStrike">
              <a:solidFill>
                <a:srgbClr val="000000"/>
              </a:solidFill>
              <a:latin typeface="Arial"/>
              <a:ea typeface="Arial"/>
              <a:cs typeface="Arial"/>
              <a:sym typeface="Arial"/>
            </a:endParaRPr>
          </a:p>
          <a:p>
            <a:pPr indent="0" lvl="0" marL="0" marR="0" rtl="0" algn="l">
              <a:lnSpc>
                <a:spcPct val="82997"/>
              </a:lnSpc>
              <a:spcBef>
                <a:spcPts val="0"/>
              </a:spcBef>
              <a:spcAft>
                <a:spcPts val="0"/>
              </a:spcAft>
              <a:buClr>
                <a:srgbClr val="000000"/>
              </a:buClr>
              <a:buSzPts val="8846"/>
              <a:buFont typeface="Arial"/>
              <a:buNone/>
            </a:pPr>
            <a:r>
              <a:rPr b="0" i="0" lang="en-US" sz="8846" u="none" cap="none" strike="noStrike">
                <a:solidFill>
                  <a:srgbClr val="000000"/>
                </a:solidFill>
                <a:latin typeface="Arial"/>
                <a:ea typeface="Arial"/>
                <a:cs typeface="Arial"/>
                <a:sym typeface="Arial"/>
              </a:rPr>
              <a:t>MATRIX</a:t>
            </a:r>
            <a:endParaRPr b="0" i="0" sz="1400" u="none" cap="none" strike="noStrike">
              <a:solidFill>
                <a:srgbClr val="000000"/>
              </a:solidFill>
              <a:latin typeface="Arial"/>
              <a:ea typeface="Arial"/>
              <a:cs typeface="Arial"/>
              <a:sym typeface="Arial"/>
            </a:endParaRPr>
          </a:p>
        </p:txBody>
      </p:sp>
      <p:sp>
        <p:nvSpPr>
          <p:cNvPr id="395" name="Google Shape;395;p20"/>
          <p:cNvSpPr txBox="1"/>
          <p:nvPr/>
        </p:nvSpPr>
        <p:spPr>
          <a:xfrm>
            <a:off x="9266428" y="3985420"/>
            <a:ext cx="7127644" cy="77461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4520"/>
              <a:buFont typeface="Arial"/>
              <a:buNone/>
            </a:pPr>
            <a:r>
              <a:rPr b="1" i="0" lang="en-US" sz="4520" u="none" cap="none" strike="noStrike">
                <a:solidFill>
                  <a:srgbClr val="000000"/>
                </a:solidFill>
                <a:latin typeface="Open Sans"/>
                <a:ea typeface="Open Sans"/>
                <a:cs typeface="Open Sans"/>
                <a:sym typeface="Open Sans"/>
              </a:rPr>
              <a:t>Incremental Product</a:t>
            </a:r>
            <a:endParaRPr b="0" i="0" sz="1400" u="none" cap="none" strike="noStrike">
              <a:solidFill>
                <a:srgbClr val="000000"/>
              </a:solidFill>
              <a:latin typeface="Arial"/>
              <a:ea typeface="Arial"/>
              <a:cs typeface="Arial"/>
              <a:sym typeface="Arial"/>
            </a:endParaRPr>
          </a:p>
        </p:txBody>
      </p:sp>
      <p:pic>
        <p:nvPicPr>
          <p:cNvPr id="396" name="Google Shape;396;p20"/>
          <p:cNvPicPr preferRelativeResize="0"/>
          <p:nvPr/>
        </p:nvPicPr>
        <p:blipFill rotWithShape="1">
          <a:blip r:embed="rId4">
            <a:alphaModFix/>
          </a:blip>
          <a:srcRect b="0" l="0" r="0" t="0"/>
          <a:stretch/>
        </p:blipFill>
        <p:spPr>
          <a:xfrm>
            <a:off x="16394072" y="1010962"/>
            <a:ext cx="1053026" cy="1039863"/>
          </a:xfrm>
          <a:prstGeom prst="rect">
            <a:avLst/>
          </a:prstGeom>
          <a:noFill/>
          <a:ln>
            <a:noFill/>
          </a:ln>
        </p:spPr>
      </p:pic>
      <p:sp>
        <p:nvSpPr>
          <p:cNvPr id="397" name="Google Shape;397;p20"/>
          <p:cNvSpPr txBox="1"/>
          <p:nvPr/>
        </p:nvSpPr>
        <p:spPr>
          <a:xfrm>
            <a:off x="9266428" y="4836235"/>
            <a:ext cx="8630094" cy="4161321"/>
          </a:xfrm>
          <a:prstGeom prst="rect">
            <a:avLst/>
          </a:prstGeom>
          <a:noFill/>
          <a:ln>
            <a:noFill/>
          </a:ln>
        </p:spPr>
        <p:txBody>
          <a:bodyPr anchorCtr="0" anchor="t" bIns="0" lIns="0" spcFirstLastPara="1" rIns="0" wrap="square" tIns="0">
            <a:spAutoFit/>
          </a:bodyPr>
          <a:lstStyle/>
          <a:p>
            <a:pPr indent="-367304" lvl="1" marL="734608" marR="0" rtl="0" algn="l">
              <a:lnSpc>
                <a:spcPct val="140005"/>
              </a:lnSpc>
              <a:spcBef>
                <a:spcPts val="0"/>
              </a:spcBef>
              <a:spcAft>
                <a:spcPts val="0"/>
              </a:spcAft>
              <a:buClr>
                <a:srgbClr val="000000"/>
              </a:buClr>
              <a:buSzPts val="3402"/>
              <a:buFont typeface="Arial"/>
              <a:buChar char="•"/>
            </a:pPr>
            <a:r>
              <a:rPr b="0" i="0" lang="en-US" sz="3402" u="none" cap="none" strike="noStrike">
                <a:solidFill>
                  <a:srgbClr val="000000"/>
                </a:solidFill>
                <a:latin typeface="Open Sans"/>
                <a:ea typeface="Open Sans"/>
                <a:cs typeface="Open Sans"/>
                <a:sym typeface="Open Sans"/>
              </a:rPr>
              <a:t>Utilize existing technologies </a:t>
            </a:r>
            <a:endParaRPr b="0" i="0" sz="1400" u="none" cap="none" strike="noStrike">
              <a:solidFill>
                <a:srgbClr val="000000"/>
              </a:solidFill>
              <a:latin typeface="Arial"/>
              <a:ea typeface="Arial"/>
              <a:cs typeface="Arial"/>
              <a:sym typeface="Arial"/>
            </a:endParaRPr>
          </a:p>
          <a:p>
            <a:pPr indent="-489739" lvl="2" marL="1469216" marR="0" rtl="0" algn="l">
              <a:lnSpc>
                <a:spcPct val="140005"/>
              </a:lnSpc>
              <a:spcBef>
                <a:spcPts val="0"/>
              </a:spcBef>
              <a:spcAft>
                <a:spcPts val="0"/>
              </a:spcAft>
              <a:buClr>
                <a:srgbClr val="000000"/>
              </a:buClr>
              <a:buSzPts val="3402"/>
              <a:buFont typeface="Arial"/>
              <a:buChar char="⚬"/>
            </a:pPr>
            <a:r>
              <a:rPr b="0" i="0" lang="en-US" sz="3402" u="none" cap="none" strike="noStrike">
                <a:solidFill>
                  <a:srgbClr val="000000"/>
                </a:solidFill>
                <a:latin typeface="Open Sans"/>
                <a:ea typeface="Open Sans"/>
                <a:cs typeface="Open Sans"/>
                <a:sym typeface="Open Sans"/>
              </a:rPr>
              <a:t>Leverage government datasets to provide relevant information to the communities</a:t>
            </a:r>
            <a:endParaRPr b="0" i="0" sz="1400" u="none" cap="none" strike="noStrike">
              <a:solidFill>
                <a:srgbClr val="000000"/>
              </a:solidFill>
              <a:latin typeface="Arial"/>
              <a:ea typeface="Arial"/>
              <a:cs typeface="Arial"/>
              <a:sym typeface="Arial"/>
            </a:endParaRPr>
          </a:p>
          <a:p>
            <a:pPr indent="-489739" lvl="2" marL="1469216" marR="0" rtl="0" algn="l">
              <a:lnSpc>
                <a:spcPct val="140005"/>
              </a:lnSpc>
              <a:spcBef>
                <a:spcPts val="0"/>
              </a:spcBef>
              <a:spcAft>
                <a:spcPts val="0"/>
              </a:spcAft>
              <a:buClr>
                <a:srgbClr val="000000"/>
              </a:buClr>
              <a:buSzPts val="3402"/>
              <a:buFont typeface="Arial"/>
              <a:buChar char="⚬"/>
            </a:pPr>
            <a:r>
              <a:rPr b="0" i="0" lang="en-US" sz="3402" u="none" cap="none" strike="noStrike">
                <a:solidFill>
                  <a:srgbClr val="000000"/>
                </a:solidFill>
                <a:latin typeface="Open Sans"/>
                <a:ea typeface="Open Sans"/>
                <a:cs typeface="Open Sans"/>
                <a:sym typeface="Open Sans"/>
              </a:rPr>
              <a:t>Promote digital resources for climate resilience</a:t>
            </a:r>
            <a:endParaRPr b="0" i="0" sz="1400" u="none" cap="none" strike="noStrike">
              <a:solidFill>
                <a:srgbClr val="000000"/>
              </a:solidFill>
              <a:latin typeface="Arial"/>
              <a:ea typeface="Arial"/>
              <a:cs typeface="Arial"/>
              <a:sym typeface="Arial"/>
            </a:endParaRPr>
          </a:p>
          <a:p>
            <a:pPr indent="0" lvl="0" marL="0" marR="0" rtl="0" algn="l">
              <a:lnSpc>
                <a:spcPct val="140005"/>
              </a:lnSpc>
              <a:spcBef>
                <a:spcPts val="0"/>
              </a:spcBef>
              <a:spcAft>
                <a:spcPts val="0"/>
              </a:spcAft>
              <a:buClr>
                <a:srgbClr val="000000"/>
              </a:buClr>
              <a:buSzPts val="3402"/>
              <a:buFont typeface="Arial"/>
              <a:buNone/>
            </a:pPr>
            <a:r>
              <a:t/>
            </a:r>
            <a:endParaRPr b="0" i="0" sz="3402" u="none" cap="none" strike="noStrike">
              <a:solidFill>
                <a:srgbClr val="000000"/>
              </a:solidFill>
              <a:latin typeface="Open Sans"/>
              <a:ea typeface="Open Sans"/>
              <a:cs typeface="Open Sans"/>
              <a:sym typeface="Open Sans"/>
            </a:endParaRPr>
          </a:p>
        </p:txBody>
      </p:sp>
    </p:spTree>
  </p:cSld>
  <p:clrMapOvr>
    <a:masterClrMapping/>
  </p:clrMapOvr>
  <p:transition spd="slow">
    <p:wipe di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0" st="0"/>
                                            </p:txEl>
                                          </p:spTgt>
                                        </p:tgtEl>
                                        <p:attrNameLst>
                                          <p:attrName>style.visibility</p:attrName>
                                        </p:attrNameLst>
                                      </p:cBhvr>
                                      <p:to>
                                        <p:strVal val="visible"/>
                                      </p:to>
                                    </p:set>
                                    <p:animEffect filter="fade" transition="in">
                                      <p:cBhvr>
                                        <p:cTn dur="500"/>
                                        <p:tgtEl>
                                          <p:spTgt spid="3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1" st="1"/>
                                            </p:txEl>
                                          </p:spTgt>
                                        </p:tgtEl>
                                        <p:attrNameLst>
                                          <p:attrName>style.visibility</p:attrName>
                                        </p:attrNameLst>
                                      </p:cBhvr>
                                      <p:to>
                                        <p:strVal val="visible"/>
                                      </p:to>
                                    </p:set>
                                    <p:animEffect filter="fade" transition="in">
                                      <p:cBhvr>
                                        <p:cTn dur="500"/>
                                        <p:tgtEl>
                                          <p:spTgt spid="3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2" st="2"/>
                                            </p:txEl>
                                          </p:spTgt>
                                        </p:tgtEl>
                                        <p:attrNameLst>
                                          <p:attrName>style.visibility</p:attrName>
                                        </p:attrNameLst>
                                      </p:cBhvr>
                                      <p:to>
                                        <p:strVal val="visible"/>
                                      </p:to>
                                    </p:set>
                                    <p:animEffect filter="fade" transition="in">
                                      <p:cBhvr>
                                        <p:cTn dur="500"/>
                                        <p:tgtEl>
                                          <p:spTgt spid="3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3" st="3"/>
                                            </p:txEl>
                                          </p:spTgt>
                                        </p:tgtEl>
                                        <p:attrNameLst>
                                          <p:attrName>style.visibility</p:attrName>
                                        </p:attrNameLst>
                                      </p:cBhvr>
                                      <p:to>
                                        <p:strVal val="visible"/>
                                      </p:to>
                                    </p:set>
                                    <p:animEffect filter="fade" transition="in">
                                      <p:cBhvr>
                                        <p:cTn dur="500"/>
                                        <p:tgtEl>
                                          <p:spTgt spid="39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401" name="Shape 401"/>
        <p:cNvGrpSpPr/>
        <p:nvPr/>
      </p:nvGrpSpPr>
      <p:grpSpPr>
        <a:xfrm>
          <a:off x="0" y="0"/>
          <a:ext cx="0" cy="0"/>
          <a:chOff x="0" y="0"/>
          <a:chExt cx="0" cy="0"/>
        </a:xfrm>
      </p:grpSpPr>
      <p:pic>
        <p:nvPicPr>
          <p:cNvPr id="402" name="Google Shape;402;p21"/>
          <p:cNvPicPr preferRelativeResize="0"/>
          <p:nvPr/>
        </p:nvPicPr>
        <p:blipFill rotWithShape="1">
          <a:blip r:embed="rId3">
            <a:alphaModFix/>
          </a:blip>
          <a:srcRect b="6630" l="7010" r="0" t="6735"/>
          <a:stretch/>
        </p:blipFill>
        <p:spPr>
          <a:xfrm>
            <a:off x="1028700" y="3717700"/>
            <a:ext cx="8115300" cy="5423349"/>
          </a:xfrm>
          <a:prstGeom prst="rect">
            <a:avLst/>
          </a:prstGeom>
          <a:noFill/>
          <a:ln>
            <a:noFill/>
          </a:ln>
        </p:spPr>
      </p:pic>
      <p:sp>
        <p:nvSpPr>
          <p:cNvPr id="403" name="Google Shape;403;p21"/>
          <p:cNvSpPr/>
          <p:nvPr/>
        </p:nvSpPr>
        <p:spPr>
          <a:xfrm>
            <a:off x="1028700" y="9141050"/>
            <a:ext cx="17259300" cy="576924"/>
          </a:xfrm>
          <a:custGeom>
            <a:rect b="b" l="l" r="r" t="t"/>
            <a:pathLst>
              <a:path extrusionOk="0" h="199603" w="5971348">
                <a:moveTo>
                  <a:pt x="0" y="0"/>
                </a:moveTo>
                <a:lnTo>
                  <a:pt x="5971348" y="0"/>
                </a:lnTo>
                <a:lnTo>
                  <a:pt x="5971348" y="199603"/>
                </a:lnTo>
                <a:lnTo>
                  <a:pt x="0" y="199603"/>
                </a:lnTo>
                <a:close/>
              </a:path>
            </a:pathLst>
          </a:custGeom>
          <a:solidFill>
            <a:srgbClr val="5271FF"/>
          </a:solidFill>
          <a:ln>
            <a:noFill/>
          </a:ln>
        </p:spPr>
      </p:sp>
      <p:sp>
        <p:nvSpPr>
          <p:cNvPr id="404" name="Google Shape;404;p21"/>
          <p:cNvSpPr/>
          <p:nvPr/>
        </p:nvSpPr>
        <p:spPr>
          <a:xfrm>
            <a:off x="9144000" y="3717700"/>
            <a:ext cx="9144000" cy="5423349"/>
          </a:xfrm>
          <a:custGeom>
            <a:rect b="b" l="l" r="r" t="t"/>
            <a:pathLst>
              <a:path extrusionOk="0" h="1876363" w="3163628">
                <a:moveTo>
                  <a:pt x="0" y="0"/>
                </a:moveTo>
                <a:lnTo>
                  <a:pt x="3163628" y="0"/>
                </a:lnTo>
                <a:lnTo>
                  <a:pt x="3163628" y="1876363"/>
                </a:lnTo>
                <a:lnTo>
                  <a:pt x="0" y="1876363"/>
                </a:lnTo>
                <a:close/>
              </a:path>
            </a:pathLst>
          </a:custGeom>
          <a:solidFill>
            <a:srgbClr val="FFFFFF"/>
          </a:solidFill>
          <a:ln>
            <a:noFill/>
          </a:ln>
        </p:spPr>
      </p:sp>
      <p:sp>
        <p:nvSpPr>
          <p:cNvPr id="405" name="Google Shape;405;p21"/>
          <p:cNvSpPr txBox="1"/>
          <p:nvPr/>
        </p:nvSpPr>
        <p:spPr>
          <a:xfrm>
            <a:off x="1028700" y="1333500"/>
            <a:ext cx="6892245" cy="1954024"/>
          </a:xfrm>
          <a:prstGeom prst="rect">
            <a:avLst/>
          </a:prstGeom>
          <a:noFill/>
          <a:ln>
            <a:noFill/>
          </a:ln>
        </p:spPr>
        <p:txBody>
          <a:bodyPr anchorCtr="0" anchor="t" bIns="0" lIns="0" spcFirstLastPara="1" rIns="0" wrap="square" tIns="0">
            <a:spAutoFit/>
          </a:bodyPr>
          <a:lstStyle/>
          <a:p>
            <a:pPr indent="0" lvl="0" marL="0" marR="0" rtl="0" algn="l">
              <a:lnSpc>
                <a:spcPct val="82997"/>
              </a:lnSpc>
              <a:spcBef>
                <a:spcPts val="0"/>
              </a:spcBef>
              <a:spcAft>
                <a:spcPts val="0"/>
              </a:spcAft>
              <a:buClr>
                <a:srgbClr val="000000"/>
              </a:buClr>
              <a:buSzPts val="8846"/>
              <a:buFont typeface="Arial"/>
              <a:buNone/>
            </a:pPr>
            <a:r>
              <a:rPr b="0" i="0" lang="en-US" sz="8846" u="none" cap="none" strike="noStrike">
                <a:solidFill>
                  <a:srgbClr val="000000"/>
                </a:solidFill>
                <a:latin typeface="Arial"/>
                <a:ea typeface="Arial"/>
                <a:cs typeface="Arial"/>
                <a:sym typeface="Arial"/>
              </a:rPr>
              <a:t>PERCEPTION </a:t>
            </a:r>
            <a:endParaRPr b="0" i="0" sz="1400" u="none" cap="none" strike="noStrike">
              <a:solidFill>
                <a:srgbClr val="000000"/>
              </a:solidFill>
              <a:latin typeface="Arial"/>
              <a:ea typeface="Arial"/>
              <a:cs typeface="Arial"/>
              <a:sym typeface="Arial"/>
            </a:endParaRPr>
          </a:p>
          <a:p>
            <a:pPr indent="0" lvl="0" marL="0" marR="0" rtl="0" algn="l">
              <a:lnSpc>
                <a:spcPct val="82997"/>
              </a:lnSpc>
              <a:spcBef>
                <a:spcPts val="0"/>
              </a:spcBef>
              <a:spcAft>
                <a:spcPts val="0"/>
              </a:spcAft>
              <a:buClr>
                <a:srgbClr val="000000"/>
              </a:buClr>
              <a:buSzPts val="8846"/>
              <a:buFont typeface="Arial"/>
              <a:buNone/>
            </a:pPr>
            <a:r>
              <a:rPr b="0" i="0" lang="en-US" sz="8846" u="none" cap="none" strike="noStrike">
                <a:solidFill>
                  <a:srgbClr val="000000"/>
                </a:solidFill>
                <a:latin typeface="Arial"/>
                <a:ea typeface="Arial"/>
                <a:cs typeface="Arial"/>
                <a:sym typeface="Arial"/>
              </a:rPr>
              <a:t>MATRIX</a:t>
            </a:r>
            <a:endParaRPr b="0" i="0" sz="1400" u="none" cap="none" strike="noStrike">
              <a:solidFill>
                <a:srgbClr val="000000"/>
              </a:solidFill>
              <a:latin typeface="Arial"/>
              <a:ea typeface="Arial"/>
              <a:cs typeface="Arial"/>
              <a:sym typeface="Arial"/>
            </a:endParaRPr>
          </a:p>
        </p:txBody>
      </p:sp>
      <p:sp>
        <p:nvSpPr>
          <p:cNvPr id="406" name="Google Shape;406;p21"/>
          <p:cNvSpPr txBox="1"/>
          <p:nvPr/>
        </p:nvSpPr>
        <p:spPr>
          <a:xfrm>
            <a:off x="9266428" y="4100209"/>
            <a:ext cx="7127644" cy="77461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4520"/>
              <a:buFont typeface="Arial"/>
              <a:buNone/>
            </a:pPr>
            <a:r>
              <a:rPr b="1" i="0" lang="en-US" sz="4520" u="none" cap="none" strike="noStrike">
                <a:solidFill>
                  <a:srgbClr val="000000"/>
                </a:solidFill>
                <a:latin typeface="Open Sans"/>
                <a:ea typeface="Open Sans"/>
                <a:cs typeface="Open Sans"/>
                <a:sym typeface="Open Sans"/>
              </a:rPr>
              <a:t>Incremental Product</a:t>
            </a:r>
            <a:endParaRPr b="0" i="0" sz="1400" u="none" cap="none" strike="noStrike">
              <a:solidFill>
                <a:srgbClr val="000000"/>
              </a:solidFill>
              <a:latin typeface="Arial"/>
              <a:ea typeface="Arial"/>
              <a:cs typeface="Arial"/>
              <a:sym typeface="Arial"/>
            </a:endParaRPr>
          </a:p>
        </p:txBody>
      </p:sp>
      <p:sp>
        <p:nvSpPr>
          <p:cNvPr id="407" name="Google Shape;407;p21"/>
          <p:cNvSpPr txBox="1"/>
          <p:nvPr/>
        </p:nvSpPr>
        <p:spPr>
          <a:xfrm>
            <a:off x="9266428" y="5076825"/>
            <a:ext cx="8506205" cy="3785250"/>
          </a:xfrm>
          <a:prstGeom prst="rect">
            <a:avLst/>
          </a:prstGeom>
          <a:noFill/>
          <a:ln>
            <a:noFill/>
          </a:ln>
        </p:spPr>
        <p:txBody>
          <a:bodyPr anchorCtr="0" anchor="t" bIns="0" lIns="0" spcFirstLastPara="1" rIns="0" wrap="square" tIns="0">
            <a:spAutoFit/>
          </a:bodyPr>
          <a:lstStyle/>
          <a:p>
            <a:pPr indent="-390538" lvl="1" marL="781076" marR="0" rtl="0" algn="l">
              <a:lnSpc>
                <a:spcPct val="140044"/>
              </a:lnSpc>
              <a:spcBef>
                <a:spcPts val="0"/>
              </a:spcBef>
              <a:spcAft>
                <a:spcPts val="0"/>
              </a:spcAft>
              <a:buClr>
                <a:srgbClr val="000000"/>
              </a:buClr>
              <a:buSzPts val="3616"/>
              <a:buFont typeface="Arial"/>
              <a:buChar char="•"/>
            </a:pPr>
            <a:r>
              <a:rPr b="0" i="0" lang="en-US" sz="3616" u="none" cap="none" strike="noStrike">
                <a:solidFill>
                  <a:srgbClr val="000000"/>
                </a:solidFill>
                <a:latin typeface="Open Sans"/>
                <a:ea typeface="Open Sans"/>
                <a:cs typeface="Open Sans"/>
                <a:sym typeface="Open Sans"/>
              </a:rPr>
              <a:t>Provide value to the existing market</a:t>
            </a:r>
            <a:endParaRPr b="0" i="0" sz="1400" u="none" cap="none" strike="noStrike">
              <a:solidFill>
                <a:srgbClr val="000000"/>
              </a:solidFill>
              <a:latin typeface="Arial"/>
              <a:ea typeface="Arial"/>
              <a:cs typeface="Arial"/>
              <a:sym typeface="Arial"/>
            </a:endParaRPr>
          </a:p>
          <a:p>
            <a:pPr indent="-520716" lvl="2" marL="1562151" marR="0" rtl="0" algn="l">
              <a:lnSpc>
                <a:spcPct val="140044"/>
              </a:lnSpc>
              <a:spcBef>
                <a:spcPts val="0"/>
              </a:spcBef>
              <a:spcAft>
                <a:spcPts val="0"/>
              </a:spcAft>
              <a:buClr>
                <a:srgbClr val="000000"/>
              </a:buClr>
              <a:buSzPts val="3616"/>
              <a:buFont typeface="Arial"/>
              <a:buChar char="⚬"/>
            </a:pPr>
            <a:r>
              <a:rPr b="0" i="0" lang="en-US" sz="3616" u="none" cap="none" strike="noStrike">
                <a:solidFill>
                  <a:srgbClr val="000000"/>
                </a:solidFill>
                <a:latin typeface="Open Sans"/>
                <a:ea typeface="Open Sans"/>
                <a:cs typeface="Open Sans"/>
                <a:sym typeface="Open Sans"/>
              </a:rPr>
              <a:t>Target communities affected by extreme weather events</a:t>
            </a:r>
            <a:endParaRPr b="0" i="0" sz="1400" u="none" cap="none" strike="noStrike">
              <a:solidFill>
                <a:srgbClr val="000000"/>
              </a:solidFill>
              <a:latin typeface="Arial"/>
              <a:ea typeface="Arial"/>
              <a:cs typeface="Arial"/>
              <a:sym typeface="Arial"/>
            </a:endParaRPr>
          </a:p>
          <a:p>
            <a:pPr indent="-520716" lvl="2" marL="1562151" marR="0" rtl="0" algn="l">
              <a:lnSpc>
                <a:spcPct val="140044"/>
              </a:lnSpc>
              <a:spcBef>
                <a:spcPts val="0"/>
              </a:spcBef>
              <a:spcAft>
                <a:spcPts val="0"/>
              </a:spcAft>
              <a:buClr>
                <a:srgbClr val="000000"/>
              </a:buClr>
              <a:buSzPts val="3616"/>
              <a:buFont typeface="Arial"/>
              <a:buChar char="⚬"/>
            </a:pPr>
            <a:r>
              <a:rPr b="0" i="0" lang="en-US" sz="3616" u="none" cap="none" strike="noStrike">
                <a:solidFill>
                  <a:srgbClr val="000000"/>
                </a:solidFill>
                <a:latin typeface="Open Sans"/>
                <a:ea typeface="Open Sans"/>
                <a:cs typeface="Open Sans"/>
                <a:sym typeface="Open Sans"/>
              </a:rPr>
              <a:t>Provide education and information for extreme weather preparation</a:t>
            </a:r>
            <a:endParaRPr b="0" i="0" sz="1400" u="none" cap="none" strike="noStrike">
              <a:solidFill>
                <a:srgbClr val="000000"/>
              </a:solidFill>
              <a:latin typeface="Arial"/>
              <a:ea typeface="Arial"/>
              <a:cs typeface="Arial"/>
              <a:sym typeface="Arial"/>
            </a:endParaRPr>
          </a:p>
        </p:txBody>
      </p:sp>
      <p:pic>
        <p:nvPicPr>
          <p:cNvPr id="408" name="Google Shape;408;p21"/>
          <p:cNvPicPr preferRelativeResize="0"/>
          <p:nvPr/>
        </p:nvPicPr>
        <p:blipFill rotWithShape="1">
          <a:blip r:embed="rId4">
            <a:alphaModFix/>
          </a:blip>
          <a:srcRect b="0" l="0" r="0" t="0"/>
          <a:stretch/>
        </p:blipFill>
        <p:spPr>
          <a:xfrm>
            <a:off x="16394072" y="1010962"/>
            <a:ext cx="1053026" cy="10398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2"/>
          <p:cNvSpPr/>
          <p:nvPr/>
        </p:nvSpPr>
        <p:spPr>
          <a:xfrm>
            <a:off x="0" y="0"/>
            <a:ext cx="4916832" cy="10287003"/>
          </a:xfrm>
          <a:custGeom>
            <a:rect b="b" l="l" r="r" t="t"/>
            <a:pathLst>
              <a:path extrusionOk="0" h="3752726" w="1793674">
                <a:moveTo>
                  <a:pt x="0" y="0"/>
                </a:moveTo>
                <a:lnTo>
                  <a:pt x="1793674" y="0"/>
                </a:lnTo>
                <a:lnTo>
                  <a:pt x="1793674" y="3752726"/>
                </a:lnTo>
                <a:lnTo>
                  <a:pt x="0" y="3752726"/>
                </a:lnTo>
                <a:close/>
              </a:path>
            </a:pathLst>
          </a:custGeom>
          <a:solidFill>
            <a:srgbClr val="5271FF"/>
          </a:solidFill>
          <a:ln>
            <a:noFill/>
          </a:ln>
        </p:spPr>
      </p:sp>
      <p:sp>
        <p:nvSpPr>
          <p:cNvPr id="414" name="Google Shape;414;p22"/>
          <p:cNvSpPr txBox="1"/>
          <p:nvPr/>
        </p:nvSpPr>
        <p:spPr>
          <a:xfrm>
            <a:off x="243492" y="500727"/>
            <a:ext cx="4589400" cy="3280500"/>
          </a:xfrm>
          <a:prstGeom prst="rect">
            <a:avLst/>
          </a:prstGeom>
          <a:noFill/>
          <a:ln>
            <a:noFill/>
          </a:ln>
        </p:spPr>
        <p:txBody>
          <a:bodyPr anchorCtr="0" anchor="t" bIns="0" lIns="0" spcFirstLastPara="1" rIns="0" wrap="square" tIns="0">
            <a:spAutoFit/>
          </a:bodyPr>
          <a:lstStyle/>
          <a:p>
            <a:pPr indent="0" lvl="0" marL="0" marR="0" rtl="0" algn="just">
              <a:lnSpc>
                <a:spcPct val="83003"/>
              </a:lnSpc>
              <a:spcBef>
                <a:spcPts val="0"/>
              </a:spcBef>
              <a:spcAft>
                <a:spcPts val="0"/>
              </a:spcAft>
              <a:buClr>
                <a:srgbClr val="000000"/>
              </a:buClr>
              <a:buSzPts val="6419"/>
              <a:buFont typeface="Arial"/>
              <a:buNone/>
            </a:pPr>
            <a:r>
              <a:rPr b="0" i="0" lang="en-US" sz="6419" u="none" cap="none" strike="noStrike">
                <a:solidFill>
                  <a:srgbClr val="FFFFFF"/>
                </a:solidFill>
                <a:latin typeface="Arial"/>
                <a:ea typeface="Arial"/>
                <a:cs typeface="Arial"/>
                <a:sym typeface="Arial"/>
              </a:rPr>
              <a:t>SHORTERM STRATEGY PLAN</a:t>
            </a:r>
            <a:endParaRPr b="0" i="0" sz="1400" u="none" cap="none" strike="noStrike">
              <a:solidFill>
                <a:srgbClr val="000000"/>
              </a:solidFill>
              <a:latin typeface="Arial"/>
              <a:ea typeface="Arial"/>
              <a:cs typeface="Arial"/>
              <a:sym typeface="Arial"/>
            </a:endParaRPr>
          </a:p>
        </p:txBody>
      </p:sp>
      <p:grpSp>
        <p:nvGrpSpPr>
          <p:cNvPr id="415" name="Google Shape;415;p22"/>
          <p:cNvGrpSpPr/>
          <p:nvPr/>
        </p:nvGrpSpPr>
        <p:grpSpPr>
          <a:xfrm>
            <a:off x="6085883" y="6519066"/>
            <a:ext cx="1761953" cy="2050273"/>
            <a:chOff x="0" y="0"/>
            <a:chExt cx="698500" cy="812800"/>
          </a:xfrm>
        </p:grpSpPr>
        <p:sp>
          <p:nvSpPr>
            <p:cNvPr id="416" name="Google Shape;416;p22"/>
            <p:cNvSpPr/>
            <p:nvPr/>
          </p:nvSpPr>
          <p:spPr>
            <a:xfrm>
              <a:off x="0" y="0"/>
              <a:ext cx="698500" cy="812800"/>
            </a:xfrm>
            <a:custGeom>
              <a:rect b="b" l="l" r="r" t="t"/>
              <a:pathLst>
                <a:path extrusionOk="0"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a:ln>
              <a:noFill/>
            </a:ln>
          </p:spPr>
        </p:sp>
        <p:sp>
          <p:nvSpPr>
            <p:cNvPr id="417" name="Google Shape;417;p22"/>
            <p:cNvSpPr txBox="1"/>
            <p:nvPr/>
          </p:nvSpPr>
          <p:spPr>
            <a:xfrm>
              <a:off x="0" y="82550"/>
              <a:ext cx="698500" cy="590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18" name="Google Shape;418;p22"/>
          <p:cNvGrpSpPr/>
          <p:nvPr/>
        </p:nvGrpSpPr>
        <p:grpSpPr>
          <a:xfrm>
            <a:off x="7038401" y="4742438"/>
            <a:ext cx="1761953" cy="2050273"/>
            <a:chOff x="0" y="0"/>
            <a:chExt cx="698500" cy="812800"/>
          </a:xfrm>
        </p:grpSpPr>
        <p:sp>
          <p:nvSpPr>
            <p:cNvPr id="419" name="Google Shape;419;p22"/>
            <p:cNvSpPr/>
            <p:nvPr/>
          </p:nvSpPr>
          <p:spPr>
            <a:xfrm>
              <a:off x="0" y="0"/>
              <a:ext cx="698500" cy="812800"/>
            </a:xfrm>
            <a:custGeom>
              <a:rect b="b" l="l" r="r" t="t"/>
              <a:pathLst>
                <a:path extrusionOk="0"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DE59"/>
            </a:solidFill>
            <a:ln>
              <a:noFill/>
            </a:ln>
          </p:spPr>
        </p:sp>
        <p:sp>
          <p:nvSpPr>
            <p:cNvPr id="420" name="Google Shape;420;p22"/>
            <p:cNvSpPr txBox="1"/>
            <p:nvPr/>
          </p:nvSpPr>
          <p:spPr>
            <a:xfrm>
              <a:off x="0" y="82550"/>
              <a:ext cx="698500" cy="590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1" name="Google Shape;421;p22"/>
          <p:cNvGrpSpPr/>
          <p:nvPr/>
        </p:nvGrpSpPr>
        <p:grpSpPr>
          <a:xfrm>
            <a:off x="6114046" y="3092473"/>
            <a:ext cx="1761953" cy="2050273"/>
            <a:chOff x="0" y="0"/>
            <a:chExt cx="698500" cy="812800"/>
          </a:xfrm>
        </p:grpSpPr>
        <p:sp>
          <p:nvSpPr>
            <p:cNvPr id="422" name="Google Shape;422;p22"/>
            <p:cNvSpPr/>
            <p:nvPr/>
          </p:nvSpPr>
          <p:spPr>
            <a:xfrm>
              <a:off x="0" y="0"/>
              <a:ext cx="698500" cy="812800"/>
            </a:xfrm>
            <a:custGeom>
              <a:rect b="b" l="l" r="r" t="t"/>
              <a:pathLst>
                <a:path extrusionOk="0"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a:ln>
              <a:noFill/>
            </a:ln>
          </p:spPr>
        </p:sp>
        <p:sp>
          <p:nvSpPr>
            <p:cNvPr id="423" name="Google Shape;423;p22"/>
            <p:cNvSpPr txBox="1"/>
            <p:nvPr/>
          </p:nvSpPr>
          <p:spPr>
            <a:xfrm>
              <a:off x="0" y="82550"/>
              <a:ext cx="698500" cy="590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4" name="Google Shape;424;p22"/>
          <p:cNvGrpSpPr/>
          <p:nvPr/>
        </p:nvGrpSpPr>
        <p:grpSpPr>
          <a:xfrm>
            <a:off x="7038401" y="1219449"/>
            <a:ext cx="1761953" cy="2050273"/>
            <a:chOff x="0" y="0"/>
            <a:chExt cx="698500" cy="812800"/>
          </a:xfrm>
        </p:grpSpPr>
        <p:sp>
          <p:nvSpPr>
            <p:cNvPr id="425" name="Google Shape;425;p22"/>
            <p:cNvSpPr/>
            <p:nvPr/>
          </p:nvSpPr>
          <p:spPr>
            <a:xfrm>
              <a:off x="0" y="0"/>
              <a:ext cx="698500" cy="812800"/>
            </a:xfrm>
            <a:custGeom>
              <a:rect b="b" l="l" r="r" t="t"/>
              <a:pathLst>
                <a:path extrusionOk="0"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DE59"/>
            </a:solidFill>
            <a:ln>
              <a:noFill/>
            </a:ln>
          </p:spPr>
        </p:sp>
        <p:sp>
          <p:nvSpPr>
            <p:cNvPr id="426" name="Google Shape;426;p22"/>
            <p:cNvSpPr txBox="1"/>
            <p:nvPr/>
          </p:nvSpPr>
          <p:spPr>
            <a:xfrm>
              <a:off x="0" y="82550"/>
              <a:ext cx="698500" cy="590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427" name="Google Shape;427;p22"/>
          <p:cNvPicPr preferRelativeResize="0"/>
          <p:nvPr/>
        </p:nvPicPr>
        <p:blipFill rotWithShape="1">
          <a:blip r:embed="rId3">
            <a:alphaModFix/>
          </a:blip>
          <a:srcRect b="0" l="0" r="0" t="0"/>
          <a:stretch/>
        </p:blipFill>
        <p:spPr>
          <a:xfrm>
            <a:off x="6341353" y="6915496"/>
            <a:ext cx="1006358" cy="1096848"/>
          </a:xfrm>
          <a:prstGeom prst="rect">
            <a:avLst/>
          </a:prstGeom>
          <a:noFill/>
          <a:ln>
            <a:noFill/>
          </a:ln>
        </p:spPr>
      </p:pic>
      <p:pic>
        <p:nvPicPr>
          <p:cNvPr id="428" name="Google Shape;428;p22"/>
          <p:cNvPicPr preferRelativeResize="0"/>
          <p:nvPr/>
        </p:nvPicPr>
        <p:blipFill rotWithShape="1">
          <a:blip r:embed="rId4">
            <a:alphaModFix/>
          </a:blip>
          <a:srcRect b="0" l="0" r="0" t="0"/>
          <a:stretch/>
        </p:blipFill>
        <p:spPr>
          <a:xfrm>
            <a:off x="7393322" y="1726421"/>
            <a:ext cx="1052111" cy="1036329"/>
          </a:xfrm>
          <a:prstGeom prst="rect">
            <a:avLst/>
          </a:prstGeom>
          <a:noFill/>
          <a:ln>
            <a:noFill/>
          </a:ln>
        </p:spPr>
      </p:pic>
      <p:pic>
        <p:nvPicPr>
          <p:cNvPr id="429" name="Google Shape;429;p22"/>
          <p:cNvPicPr preferRelativeResize="0"/>
          <p:nvPr/>
        </p:nvPicPr>
        <p:blipFill rotWithShape="1">
          <a:blip r:embed="rId5">
            <a:alphaModFix/>
          </a:blip>
          <a:srcRect b="0" l="0" r="0" t="0"/>
          <a:stretch/>
        </p:blipFill>
        <p:spPr>
          <a:xfrm>
            <a:off x="6308579" y="3789833"/>
            <a:ext cx="1372887" cy="655554"/>
          </a:xfrm>
          <a:prstGeom prst="rect">
            <a:avLst/>
          </a:prstGeom>
          <a:noFill/>
          <a:ln>
            <a:noFill/>
          </a:ln>
        </p:spPr>
      </p:pic>
      <p:pic>
        <p:nvPicPr>
          <p:cNvPr id="430" name="Google Shape;430;p22"/>
          <p:cNvPicPr preferRelativeResize="0"/>
          <p:nvPr/>
        </p:nvPicPr>
        <p:blipFill rotWithShape="1">
          <a:blip r:embed="rId6">
            <a:alphaModFix/>
          </a:blip>
          <a:srcRect b="0" l="0" r="0" t="0"/>
          <a:stretch/>
        </p:blipFill>
        <p:spPr>
          <a:xfrm>
            <a:off x="7370990" y="5235083"/>
            <a:ext cx="1140937" cy="1122397"/>
          </a:xfrm>
          <a:prstGeom prst="rect">
            <a:avLst/>
          </a:prstGeom>
          <a:noFill/>
          <a:ln>
            <a:noFill/>
          </a:ln>
        </p:spPr>
      </p:pic>
      <p:grpSp>
        <p:nvGrpSpPr>
          <p:cNvPr id="431" name="Google Shape;431;p22"/>
          <p:cNvGrpSpPr/>
          <p:nvPr/>
        </p:nvGrpSpPr>
        <p:grpSpPr>
          <a:xfrm>
            <a:off x="9140487" y="1578585"/>
            <a:ext cx="8656045" cy="1349988"/>
            <a:chOff x="0" y="-57149"/>
            <a:chExt cx="11541393" cy="1799985"/>
          </a:xfrm>
        </p:grpSpPr>
        <p:sp>
          <p:nvSpPr>
            <p:cNvPr id="432" name="Google Shape;432;p22"/>
            <p:cNvSpPr txBox="1"/>
            <p:nvPr/>
          </p:nvSpPr>
          <p:spPr>
            <a:xfrm>
              <a:off x="187875" y="-57149"/>
              <a:ext cx="11353518" cy="670014"/>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Clr>
                  <a:srgbClr val="000000"/>
                </a:buClr>
                <a:buSzPts val="2977"/>
                <a:buFont typeface="Arial"/>
                <a:buNone/>
              </a:pPr>
              <a:r>
                <a:rPr b="1" i="0" lang="en-US" sz="2977" u="none" cap="none" strike="noStrike">
                  <a:solidFill>
                    <a:srgbClr val="0D0D0D"/>
                  </a:solidFill>
                  <a:latin typeface="Open Sans"/>
                  <a:ea typeface="Open Sans"/>
                  <a:cs typeface="Open Sans"/>
                  <a:sym typeface="Open Sans"/>
                </a:rPr>
                <a:t>Utilize Student Organizations to Manage</a:t>
              </a:r>
              <a:endParaRPr b="0" i="0" sz="1400" u="none" cap="none" strike="noStrike">
                <a:solidFill>
                  <a:srgbClr val="000000"/>
                </a:solidFill>
                <a:latin typeface="Arial"/>
                <a:ea typeface="Arial"/>
                <a:cs typeface="Arial"/>
                <a:sym typeface="Arial"/>
              </a:endParaRPr>
            </a:p>
          </p:txBody>
        </p:sp>
        <p:sp>
          <p:nvSpPr>
            <p:cNvPr id="433" name="Google Shape;433;p22"/>
            <p:cNvSpPr txBox="1"/>
            <p:nvPr/>
          </p:nvSpPr>
          <p:spPr>
            <a:xfrm>
              <a:off x="0" y="588136"/>
              <a:ext cx="7939800" cy="1154700"/>
            </a:xfrm>
            <a:prstGeom prst="rect">
              <a:avLst/>
            </a:prstGeom>
            <a:noFill/>
            <a:ln>
              <a:noFill/>
            </a:ln>
          </p:spPr>
          <p:txBody>
            <a:bodyPr anchorCtr="0" anchor="t" bIns="0" lIns="0" spcFirstLastPara="1" rIns="0" wrap="square" tIns="0">
              <a:spAutoFit/>
            </a:bodyPr>
            <a:lstStyle/>
            <a:p>
              <a:pPr indent="-253109" lvl="1" marL="506218" marR="0" rtl="0" algn="l">
                <a:lnSpc>
                  <a:spcPct val="140017"/>
                </a:lnSpc>
                <a:spcBef>
                  <a:spcPts val="0"/>
                </a:spcBef>
                <a:spcAft>
                  <a:spcPts val="0"/>
                </a:spcAft>
                <a:buClr>
                  <a:srgbClr val="404040"/>
                </a:buClr>
                <a:buSzPts val="2344"/>
                <a:buFont typeface="Arial"/>
                <a:buChar char="•"/>
              </a:pPr>
              <a:r>
                <a:rPr b="0" i="0" lang="en-US" sz="2344" u="none" cap="none" strike="noStrike">
                  <a:solidFill>
                    <a:srgbClr val="404040"/>
                  </a:solidFill>
                  <a:latin typeface="Barlow Medium"/>
                  <a:ea typeface="Barlow Medium"/>
                  <a:cs typeface="Barlow Medium"/>
                  <a:sym typeface="Barlow Medium"/>
                </a:rPr>
                <a:t>Suffolk in the Hub</a:t>
              </a:r>
              <a:endParaRPr b="0" i="0" sz="2344" u="none" cap="none" strike="noStrike">
                <a:solidFill>
                  <a:srgbClr val="404040"/>
                </a:solidFill>
                <a:latin typeface="Barlow Medium"/>
                <a:ea typeface="Barlow Medium"/>
                <a:cs typeface="Barlow Medium"/>
                <a:sym typeface="Barlow Medium"/>
              </a:endParaRPr>
            </a:p>
            <a:p>
              <a:pPr indent="-253109" lvl="1" marL="506218" marR="0" rtl="0" algn="l">
                <a:lnSpc>
                  <a:spcPct val="140017"/>
                </a:lnSpc>
                <a:spcBef>
                  <a:spcPts val="0"/>
                </a:spcBef>
                <a:spcAft>
                  <a:spcPts val="0"/>
                </a:spcAft>
                <a:buClr>
                  <a:srgbClr val="404040"/>
                </a:buClr>
                <a:buSzPts val="2344"/>
                <a:buFont typeface="Arial"/>
                <a:buChar char="•"/>
              </a:pPr>
              <a:r>
                <a:rPr b="0" i="0" lang="en-US" sz="2344" u="none" cap="none" strike="noStrike">
                  <a:solidFill>
                    <a:srgbClr val="404040"/>
                  </a:solidFill>
                  <a:latin typeface="Barlow Medium"/>
                  <a:ea typeface="Barlow Medium"/>
                  <a:cs typeface="Barlow Medium"/>
                  <a:sym typeface="Barlow Medium"/>
                </a:rPr>
                <a:t>MSM Ambassador Program</a:t>
              </a:r>
              <a:endParaRPr b="0" i="0" sz="1400" u="none" cap="none" strike="noStrike">
                <a:solidFill>
                  <a:srgbClr val="000000"/>
                </a:solidFill>
                <a:latin typeface="Arial"/>
                <a:ea typeface="Arial"/>
                <a:cs typeface="Arial"/>
                <a:sym typeface="Arial"/>
              </a:endParaRPr>
            </a:p>
          </p:txBody>
        </p:sp>
      </p:grpSp>
      <p:grpSp>
        <p:nvGrpSpPr>
          <p:cNvPr id="434" name="Google Shape;434;p22"/>
          <p:cNvGrpSpPr/>
          <p:nvPr/>
        </p:nvGrpSpPr>
        <p:grpSpPr>
          <a:xfrm>
            <a:off x="8208858" y="3538107"/>
            <a:ext cx="5476878" cy="1330157"/>
            <a:chOff x="0" y="57150"/>
            <a:chExt cx="8955000" cy="1773543"/>
          </a:xfrm>
        </p:grpSpPr>
        <p:sp>
          <p:nvSpPr>
            <p:cNvPr id="435" name="Google Shape;435;p22"/>
            <p:cNvSpPr txBox="1"/>
            <p:nvPr/>
          </p:nvSpPr>
          <p:spPr>
            <a:xfrm>
              <a:off x="0" y="57150"/>
              <a:ext cx="8955000" cy="122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77"/>
                <a:buFont typeface="Arial"/>
                <a:buNone/>
              </a:pPr>
              <a:r>
                <a:rPr b="1" i="0" lang="en-US" sz="2977" u="none" cap="none" strike="noStrike">
                  <a:solidFill>
                    <a:srgbClr val="0D0D0D"/>
                  </a:solidFill>
                  <a:latin typeface="Open Sans"/>
                  <a:ea typeface="Open Sans"/>
                  <a:cs typeface="Open Sans"/>
                  <a:sym typeface="Open Sans"/>
                </a:rPr>
                <a:t>Partner with local farms and small businesses</a:t>
              </a:r>
              <a:endParaRPr b="0" i="0" sz="1400" u="none" cap="none" strike="noStrike">
                <a:solidFill>
                  <a:srgbClr val="000000"/>
                </a:solidFill>
                <a:latin typeface="Arial"/>
                <a:ea typeface="Arial"/>
                <a:cs typeface="Arial"/>
                <a:sym typeface="Arial"/>
              </a:endParaRPr>
            </a:p>
          </p:txBody>
        </p:sp>
        <p:sp>
          <p:nvSpPr>
            <p:cNvPr id="436" name="Google Shape;436;p22"/>
            <p:cNvSpPr txBox="1"/>
            <p:nvPr/>
          </p:nvSpPr>
          <p:spPr>
            <a:xfrm>
              <a:off x="118016" y="1349493"/>
              <a:ext cx="7939800" cy="481200"/>
            </a:xfrm>
            <a:prstGeom prst="rect">
              <a:avLst/>
            </a:prstGeom>
            <a:noFill/>
            <a:ln>
              <a:noFill/>
            </a:ln>
          </p:spPr>
          <p:txBody>
            <a:bodyPr anchorCtr="0" anchor="t" bIns="0" lIns="0" spcFirstLastPara="1" rIns="0" wrap="square" tIns="0">
              <a:spAutoFit/>
            </a:bodyPr>
            <a:lstStyle/>
            <a:p>
              <a:pPr indent="-253109" lvl="1" marL="506218" marR="0" rtl="0" algn="l">
                <a:lnSpc>
                  <a:spcPct val="140017"/>
                </a:lnSpc>
                <a:spcBef>
                  <a:spcPts val="0"/>
                </a:spcBef>
                <a:spcAft>
                  <a:spcPts val="0"/>
                </a:spcAft>
                <a:buClr>
                  <a:srgbClr val="404040"/>
                </a:buClr>
                <a:buSzPts val="2344"/>
                <a:buFont typeface="Arial"/>
                <a:buChar char="•"/>
              </a:pPr>
              <a:r>
                <a:rPr b="0" i="0" lang="en-US" sz="2344" u="none" cap="none" strike="noStrike">
                  <a:solidFill>
                    <a:srgbClr val="404040"/>
                  </a:solidFill>
                  <a:latin typeface="Barlow Medium"/>
                  <a:ea typeface="Barlow Medium"/>
                  <a:cs typeface="Barlow Medium"/>
                  <a:sym typeface="Barlow Medium"/>
                </a:rPr>
                <a:t>Provide food coupons</a:t>
              </a:r>
              <a:r>
                <a:rPr b="1" i="0" lang="en-US" sz="2344" u="none" cap="none" strike="noStrike">
                  <a:solidFill>
                    <a:srgbClr val="404040"/>
                  </a:solidFill>
                  <a:latin typeface="Barlow"/>
                  <a:ea typeface="Barlow"/>
                  <a:cs typeface="Barlow"/>
                  <a:sym typeface="Barlow"/>
                </a:rPr>
                <a:t> </a:t>
              </a:r>
              <a:endParaRPr b="0" i="0" sz="1400" u="none" cap="none" strike="noStrike">
                <a:solidFill>
                  <a:srgbClr val="000000"/>
                </a:solidFill>
                <a:latin typeface="Arial"/>
                <a:ea typeface="Arial"/>
                <a:cs typeface="Arial"/>
                <a:sym typeface="Arial"/>
              </a:endParaRPr>
            </a:p>
          </p:txBody>
        </p:sp>
      </p:grpSp>
      <p:grpSp>
        <p:nvGrpSpPr>
          <p:cNvPr id="437" name="Google Shape;437;p22"/>
          <p:cNvGrpSpPr/>
          <p:nvPr/>
        </p:nvGrpSpPr>
        <p:grpSpPr>
          <a:xfrm>
            <a:off x="9055824" y="5147647"/>
            <a:ext cx="8071759" cy="1229051"/>
            <a:chOff x="0" y="-57149"/>
            <a:chExt cx="10762346" cy="1638734"/>
          </a:xfrm>
        </p:grpSpPr>
        <p:sp>
          <p:nvSpPr>
            <p:cNvPr id="438" name="Google Shape;438;p22"/>
            <p:cNvSpPr txBox="1"/>
            <p:nvPr/>
          </p:nvSpPr>
          <p:spPr>
            <a:xfrm>
              <a:off x="258261" y="-57149"/>
              <a:ext cx="8961798" cy="670013"/>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Clr>
                  <a:srgbClr val="000000"/>
                </a:buClr>
                <a:buSzPts val="2977"/>
                <a:buFont typeface="Arial"/>
                <a:buNone/>
              </a:pPr>
              <a:r>
                <a:rPr b="1" i="0" lang="en-US" sz="2977" u="none" cap="none" strike="noStrike">
                  <a:solidFill>
                    <a:srgbClr val="0D0D0D"/>
                  </a:solidFill>
                  <a:latin typeface="Open Sans"/>
                  <a:ea typeface="Open Sans"/>
                  <a:cs typeface="Open Sans"/>
                  <a:sym typeface="Open Sans"/>
                </a:rPr>
                <a:t>Low-Cost Advertising / Rollout</a:t>
              </a:r>
              <a:endParaRPr b="0" i="0" sz="1400" u="none" cap="none" strike="noStrike">
                <a:solidFill>
                  <a:srgbClr val="000000"/>
                </a:solidFill>
                <a:latin typeface="Arial"/>
                <a:ea typeface="Arial"/>
                <a:cs typeface="Arial"/>
                <a:sym typeface="Arial"/>
              </a:endParaRPr>
            </a:p>
          </p:txBody>
        </p:sp>
        <p:sp>
          <p:nvSpPr>
            <p:cNvPr id="439" name="Google Shape;439;p22"/>
            <p:cNvSpPr txBox="1"/>
            <p:nvPr/>
          </p:nvSpPr>
          <p:spPr>
            <a:xfrm>
              <a:off x="0" y="588597"/>
              <a:ext cx="10762346" cy="992988"/>
            </a:xfrm>
            <a:prstGeom prst="rect">
              <a:avLst/>
            </a:prstGeom>
            <a:noFill/>
            <a:ln>
              <a:noFill/>
            </a:ln>
          </p:spPr>
          <p:txBody>
            <a:bodyPr anchorCtr="0" anchor="t" bIns="0" lIns="0" spcFirstLastPara="1" rIns="0" wrap="square" tIns="0">
              <a:spAutoFit/>
            </a:bodyPr>
            <a:lstStyle/>
            <a:p>
              <a:pPr indent="-253109" lvl="1" marL="506218" marR="0" rtl="0" algn="l">
                <a:lnSpc>
                  <a:spcPct val="140017"/>
                </a:lnSpc>
                <a:spcBef>
                  <a:spcPts val="0"/>
                </a:spcBef>
                <a:spcAft>
                  <a:spcPts val="0"/>
                </a:spcAft>
                <a:buClr>
                  <a:srgbClr val="404040"/>
                </a:buClr>
                <a:buSzPts val="2344"/>
                <a:buFont typeface="Arial"/>
                <a:buChar char="•"/>
              </a:pPr>
              <a:r>
                <a:rPr b="1" i="0" lang="en-US" sz="2344" u="none" cap="none" strike="noStrike">
                  <a:solidFill>
                    <a:srgbClr val="404040"/>
                  </a:solidFill>
                  <a:latin typeface="Barlow"/>
                  <a:ea typeface="Barlow"/>
                  <a:cs typeface="Barlow"/>
                  <a:sym typeface="Barlow"/>
                </a:rPr>
                <a:t>Digital + Traditional Marketing</a:t>
              </a:r>
              <a:r>
                <a:rPr b="0" i="0" lang="en-US" sz="2344" u="none" cap="none" strike="noStrike">
                  <a:solidFill>
                    <a:srgbClr val="404040"/>
                  </a:solidFill>
                  <a:latin typeface="Barlow Medium"/>
                  <a:ea typeface="Barlow Medium"/>
                  <a:cs typeface="Barlow Medium"/>
                  <a:sym typeface="Barlow Medium"/>
                </a:rPr>
                <a:t> </a:t>
              </a:r>
              <a:r>
                <a:rPr b="0" i="0" lang="en-US" sz="2344" u="none" cap="none" strike="noStrike">
                  <a:solidFill>
                    <a:srgbClr val="737373"/>
                  </a:solidFill>
                  <a:latin typeface="Barlow Medium"/>
                  <a:ea typeface="Barlow Medium"/>
                  <a:cs typeface="Barlow Medium"/>
                  <a:sym typeface="Barlow Medium"/>
                </a:rPr>
                <a:t>(Social Media, Posters, etc.)</a:t>
              </a:r>
              <a:endParaRPr b="0" i="0" sz="1400" u="none" cap="none" strike="noStrike">
                <a:solidFill>
                  <a:srgbClr val="000000"/>
                </a:solidFill>
                <a:latin typeface="Arial"/>
                <a:ea typeface="Arial"/>
                <a:cs typeface="Arial"/>
                <a:sym typeface="Arial"/>
              </a:endParaRPr>
            </a:p>
            <a:p>
              <a:pPr indent="-253109" lvl="1" marL="506218" marR="0" rtl="0" algn="l">
                <a:lnSpc>
                  <a:spcPct val="100000"/>
                </a:lnSpc>
                <a:spcBef>
                  <a:spcPts val="0"/>
                </a:spcBef>
                <a:spcAft>
                  <a:spcPts val="0"/>
                </a:spcAft>
                <a:buClr>
                  <a:srgbClr val="404040"/>
                </a:buClr>
                <a:buSzPts val="2344"/>
                <a:buFont typeface="Arial"/>
                <a:buChar char="•"/>
              </a:pPr>
              <a:r>
                <a:rPr b="0" i="0" lang="en-US" sz="2344" u="none" cap="none" strike="noStrike">
                  <a:solidFill>
                    <a:srgbClr val="404040"/>
                  </a:solidFill>
                  <a:latin typeface="Barlow Medium"/>
                  <a:ea typeface="Barlow Medium"/>
                  <a:cs typeface="Barlow Medium"/>
                  <a:sym typeface="Barlow Medium"/>
                </a:rPr>
                <a:t>Outreach to extremely vulnerable cities</a:t>
              </a:r>
              <a:endParaRPr b="0" i="0" sz="1400" u="none" cap="none" strike="noStrike">
                <a:solidFill>
                  <a:srgbClr val="000000"/>
                </a:solidFill>
                <a:latin typeface="Arial"/>
                <a:ea typeface="Arial"/>
                <a:cs typeface="Arial"/>
                <a:sym typeface="Arial"/>
              </a:endParaRPr>
            </a:p>
          </p:txBody>
        </p:sp>
      </p:grpSp>
      <p:grpSp>
        <p:nvGrpSpPr>
          <p:cNvPr id="440" name="Google Shape;440;p22"/>
          <p:cNvGrpSpPr/>
          <p:nvPr/>
        </p:nvGrpSpPr>
        <p:grpSpPr>
          <a:xfrm>
            <a:off x="8015609" y="7587439"/>
            <a:ext cx="6685876" cy="677988"/>
            <a:chOff x="0" y="-106850"/>
            <a:chExt cx="8914500" cy="903984"/>
          </a:xfrm>
        </p:grpSpPr>
        <p:sp>
          <p:nvSpPr>
            <p:cNvPr id="441" name="Google Shape;441;p22"/>
            <p:cNvSpPr txBox="1"/>
            <p:nvPr/>
          </p:nvSpPr>
          <p:spPr>
            <a:xfrm>
              <a:off x="254299" y="-106850"/>
              <a:ext cx="7980426" cy="670013"/>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Clr>
                  <a:srgbClr val="000000"/>
                </a:buClr>
                <a:buSzPts val="2977"/>
                <a:buFont typeface="Arial"/>
                <a:buNone/>
              </a:pPr>
              <a:r>
                <a:rPr b="1" i="0" lang="en-US" sz="2977" u="none" cap="none" strike="noStrike">
                  <a:solidFill>
                    <a:srgbClr val="0D0D0D"/>
                  </a:solidFill>
                  <a:latin typeface="Open Sans"/>
                  <a:ea typeface="Open Sans"/>
                  <a:cs typeface="Open Sans"/>
                  <a:sym typeface="Open Sans"/>
                </a:rPr>
                <a:t>First Launch - May/June 2023</a:t>
              </a:r>
              <a:endParaRPr b="0" i="0" sz="1400" u="none" cap="none" strike="noStrike">
                <a:solidFill>
                  <a:srgbClr val="000000"/>
                </a:solidFill>
                <a:latin typeface="Arial"/>
                <a:ea typeface="Arial"/>
                <a:cs typeface="Arial"/>
                <a:sym typeface="Arial"/>
              </a:endParaRPr>
            </a:p>
          </p:txBody>
        </p:sp>
        <p:sp>
          <p:nvSpPr>
            <p:cNvPr id="442" name="Google Shape;442;p22"/>
            <p:cNvSpPr txBox="1"/>
            <p:nvPr/>
          </p:nvSpPr>
          <p:spPr>
            <a:xfrm>
              <a:off x="0" y="509734"/>
              <a:ext cx="8914500" cy="2874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3" name="Google Shape;443;p22"/>
          <p:cNvSpPr txBox="1"/>
          <p:nvPr/>
        </p:nvSpPr>
        <p:spPr>
          <a:xfrm>
            <a:off x="148605" y="4541503"/>
            <a:ext cx="4311000" cy="3378900"/>
          </a:xfrm>
          <a:prstGeom prst="rect">
            <a:avLst/>
          </a:prstGeom>
          <a:noFill/>
          <a:ln>
            <a:noFill/>
          </a:ln>
        </p:spPr>
        <p:txBody>
          <a:bodyPr anchorCtr="0" anchor="t" bIns="0" lIns="0" spcFirstLastPara="1" rIns="0" wrap="square" tIns="0">
            <a:spAutoFit/>
          </a:bodyPr>
          <a:lstStyle/>
          <a:p>
            <a:pPr indent="0" lvl="0" marL="0" marR="0" rtl="0" algn="just">
              <a:lnSpc>
                <a:spcPct val="149980"/>
              </a:lnSpc>
              <a:spcBef>
                <a:spcPts val="0"/>
              </a:spcBef>
              <a:spcAft>
                <a:spcPts val="0"/>
              </a:spcAft>
              <a:buClr>
                <a:srgbClr val="000000"/>
              </a:buClr>
              <a:buSzPts val="2565"/>
              <a:buFont typeface="Arial"/>
              <a:buNone/>
            </a:pPr>
            <a:r>
              <a:rPr b="0" i="0" lang="en-US" sz="2565" u="none" cap="none" strike="noStrike">
                <a:solidFill>
                  <a:srgbClr val="FFFFFF"/>
                </a:solidFill>
                <a:latin typeface="Barlow Medium"/>
                <a:ea typeface="Barlow Medium"/>
                <a:cs typeface="Barlow Medium"/>
                <a:sym typeface="Barlow Medium"/>
              </a:rPr>
              <a:t>A marketing mix is the actions brands take to market their products and services by using a specific framework with the five biggest components of successful marketing</a:t>
            </a:r>
            <a:endParaRPr b="0" i="0" sz="1400" u="none" cap="none" strike="noStrike">
              <a:solidFill>
                <a:srgbClr val="000000"/>
              </a:solidFill>
              <a:latin typeface="Arial"/>
              <a:ea typeface="Arial"/>
              <a:cs typeface="Arial"/>
              <a:sym typeface="Arial"/>
            </a:endParaRPr>
          </a:p>
        </p:txBody>
      </p:sp>
      <p:pic>
        <p:nvPicPr>
          <p:cNvPr id="444" name="Google Shape;444;p22"/>
          <p:cNvPicPr preferRelativeResize="0"/>
          <p:nvPr/>
        </p:nvPicPr>
        <p:blipFill rotWithShape="1">
          <a:blip r:embed="rId7">
            <a:alphaModFix/>
          </a:blip>
          <a:srcRect b="0" l="0" r="0" t="0"/>
          <a:stretch/>
        </p:blipFill>
        <p:spPr>
          <a:xfrm rot="-1008621">
            <a:off x="12974248" y="8719615"/>
            <a:ext cx="7315200" cy="1415845"/>
          </a:xfrm>
          <a:prstGeom prst="rect">
            <a:avLst/>
          </a:prstGeom>
          <a:noFill/>
          <a:ln>
            <a:noFill/>
          </a:ln>
        </p:spPr>
      </p:pic>
      <p:pic>
        <p:nvPicPr>
          <p:cNvPr id="445" name="Google Shape;445;p22"/>
          <p:cNvPicPr preferRelativeResize="0"/>
          <p:nvPr/>
        </p:nvPicPr>
        <p:blipFill rotWithShape="1">
          <a:blip r:embed="rId8">
            <a:alphaModFix/>
          </a:blip>
          <a:srcRect b="0" l="0" r="0" t="0"/>
          <a:stretch/>
        </p:blipFill>
        <p:spPr>
          <a:xfrm>
            <a:off x="16558007" y="9595003"/>
            <a:ext cx="1729993" cy="691997"/>
          </a:xfrm>
          <a:prstGeom prst="rect">
            <a:avLst/>
          </a:prstGeom>
          <a:noFill/>
          <a:ln>
            <a:noFill/>
          </a:ln>
        </p:spPr>
      </p:pic>
      <p:pic>
        <p:nvPicPr>
          <p:cNvPr id="446" name="Google Shape;446;p22"/>
          <p:cNvPicPr preferRelativeResize="0"/>
          <p:nvPr/>
        </p:nvPicPr>
        <p:blipFill rotWithShape="1">
          <a:blip r:embed="rId8">
            <a:alphaModFix/>
          </a:blip>
          <a:srcRect b="0" l="0" r="0" t="0"/>
          <a:stretch/>
        </p:blipFill>
        <p:spPr>
          <a:xfrm>
            <a:off x="16558007" y="53556"/>
            <a:ext cx="1729993" cy="691997"/>
          </a:xfrm>
          <a:prstGeom prst="rect">
            <a:avLst/>
          </a:prstGeom>
          <a:noFill/>
          <a:ln>
            <a:noFill/>
          </a:ln>
        </p:spPr>
      </p:pic>
      <p:pic>
        <p:nvPicPr>
          <p:cNvPr id="447" name="Google Shape;447;p22"/>
          <p:cNvPicPr preferRelativeResize="0"/>
          <p:nvPr/>
        </p:nvPicPr>
        <p:blipFill rotWithShape="1">
          <a:blip r:embed="rId9">
            <a:alphaModFix/>
          </a:blip>
          <a:srcRect b="0" l="0" r="0" t="0"/>
          <a:stretch/>
        </p:blipFill>
        <p:spPr>
          <a:xfrm>
            <a:off x="16740648" y="8921387"/>
            <a:ext cx="682356" cy="673826"/>
          </a:xfrm>
          <a:prstGeom prst="rect">
            <a:avLst/>
          </a:prstGeom>
          <a:noFill/>
          <a:ln>
            <a:noFill/>
          </a:ln>
        </p:spPr>
      </p:pic>
      <p:sp>
        <p:nvSpPr>
          <p:cNvPr id="448" name="Google Shape;448;p22"/>
          <p:cNvSpPr txBox="1"/>
          <p:nvPr/>
        </p:nvSpPr>
        <p:spPr>
          <a:xfrm>
            <a:off x="9055824" y="6943615"/>
            <a:ext cx="8268258" cy="505010"/>
          </a:xfrm>
          <a:prstGeom prst="rect">
            <a:avLst/>
          </a:prstGeom>
          <a:noFill/>
          <a:ln>
            <a:noFill/>
          </a:ln>
        </p:spPr>
        <p:txBody>
          <a:bodyPr anchorCtr="0" anchor="t" bIns="0" lIns="0" spcFirstLastPara="1" rIns="0" wrap="square" tIns="0">
            <a:spAutoFit/>
          </a:bodyPr>
          <a:lstStyle/>
          <a:p>
            <a:pPr indent="-253109" lvl="1" marL="506218" marR="0" rtl="0" algn="l">
              <a:lnSpc>
                <a:spcPct val="140017"/>
              </a:lnSpc>
              <a:spcBef>
                <a:spcPts val="0"/>
              </a:spcBef>
              <a:spcAft>
                <a:spcPts val="0"/>
              </a:spcAft>
              <a:buClr>
                <a:srgbClr val="404040"/>
              </a:buClr>
              <a:buSzPts val="2344"/>
              <a:buFont typeface="Arial"/>
              <a:buChar char="•"/>
            </a:pPr>
            <a:r>
              <a:rPr b="0" i="0" lang="en-US" sz="2344" u="none" cap="none" strike="noStrike">
                <a:solidFill>
                  <a:srgbClr val="404040"/>
                </a:solidFill>
                <a:latin typeface="Barlow Medium"/>
                <a:ea typeface="Barlow Medium"/>
                <a:cs typeface="Barlow Medium"/>
                <a:sym typeface="Barlow Medium"/>
              </a:rPr>
              <a:t>Local town halls and nearby community colleges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452" name="Shape 452"/>
        <p:cNvGrpSpPr/>
        <p:nvPr/>
      </p:nvGrpSpPr>
      <p:grpSpPr>
        <a:xfrm>
          <a:off x="0" y="0"/>
          <a:ext cx="0" cy="0"/>
          <a:chOff x="0" y="0"/>
          <a:chExt cx="0" cy="0"/>
        </a:xfrm>
      </p:grpSpPr>
      <p:sp>
        <p:nvSpPr>
          <p:cNvPr id="453" name="Google Shape;453;p23"/>
          <p:cNvSpPr/>
          <p:nvPr/>
        </p:nvSpPr>
        <p:spPr>
          <a:xfrm>
            <a:off x="6349165" y="6201570"/>
            <a:ext cx="11938832" cy="1844457"/>
          </a:xfrm>
          <a:custGeom>
            <a:rect b="b" l="l" r="r" t="t"/>
            <a:pathLst>
              <a:path extrusionOk="0" h="672863" w="4355319">
                <a:moveTo>
                  <a:pt x="0" y="0"/>
                </a:moveTo>
                <a:lnTo>
                  <a:pt x="4355319" y="0"/>
                </a:lnTo>
                <a:lnTo>
                  <a:pt x="4355319" y="672863"/>
                </a:lnTo>
                <a:lnTo>
                  <a:pt x="0" y="672863"/>
                </a:lnTo>
                <a:close/>
              </a:path>
            </a:pathLst>
          </a:custGeom>
          <a:solidFill>
            <a:srgbClr val="5271FF"/>
          </a:solidFill>
          <a:ln>
            <a:noFill/>
          </a:ln>
        </p:spPr>
      </p:sp>
      <p:pic>
        <p:nvPicPr>
          <p:cNvPr id="454" name="Google Shape;454;p23"/>
          <p:cNvPicPr preferRelativeResize="0"/>
          <p:nvPr/>
        </p:nvPicPr>
        <p:blipFill rotWithShape="1">
          <a:blip r:embed="rId3">
            <a:alphaModFix/>
          </a:blip>
          <a:srcRect b="301" l="2392" r="768" t="0"/>
          <a:stretch/>
        </p:blipFill>
        <p:spPr>
          <a:xfrm>
            <a:off x="6349165" y="1029179"/>
            <a:ext cx="11938835" cy="4456866"/>
          </a:xfrm>
          <a:prstGeom prst="rect">
            <a:avLst/>
          </a:prstGeom>
          <a:noFill/>
          <a:ln>
            <a:noFill/>
          </a:ln>
        </p:spPr>
      </p:pic>
      <p:grpSp>
        <p:nvGrpSpPr>
          <p:cNvPr id="455" name="Google Shape;455;p23"/>
          <p:cNvGrpSpPr/>
          <p:nvPr/>
        </p:nvGrpSpPr>
        <p:grpSpPr>
          <a:xfrm>
            <a:off x="360713" y="0"/>
            <a:ext cx="5653880" cy="7178565"/>
            <a:chOff x="0" y="0"/>
            <a:chExt cx="7538507" cy="9571420"/>
          </a:xfrm>
        </p:grpSpPr>
        <p:sp>
          <p:nvSpPr>
            <p:cNvPr id="456" name="Google Shape;456;p23"/>
            <p:cNvSpPr/>
            <p:nvPr/>
          </p:nvSpPr>
          <p:spPr>
            <a:xfrm>
              <a:off x="0" y="0"/>
              <a:ext cx="7538507" cy="9571420"/>
            </a:xfrm>
            <a:custGeom>
              <a:rect b="b" l="l" r="r" t="t"/>
              <a:pathLst>
                <a:path extrusionOk="0" h="2618760" w="2062551">
                  <a:moveTo>
                    <a:pt x="0" y="0"/>
                  </a:moveTo>
                  <a:lnTo>
                    <a:pt x="2062551" y="0"/>
                  </a:lnTo>
                  <a:lnTo>
                    <a:pt x="2062551" y="2618760"/>
                  </a:lnTo>
                  <a:lnTo>
                    <a:pt x="0" y="2618760"/>
                  </a:lnTo>
                  <a:close/>
                </a:path>
              </a:pathLst>
            </a:custGeom>
            <a:solidFill>
              <a:srgbClr val="FFFFFF"/>
            </a:solidFill>
            <a:ln>
              <a:noFill/>
            </a:ln>
          </p:spPr>
        </p:sp>
        <p:pic>
          <p:nvPicPr>
            <p:cNvPr id="457" name="Google Shape;457;p23"/>
            <p:cNvPicPr preferRelativeResize="0"/>
            <p:nvPr/>
          </p:nvPicPr>
          <p:blipFill rotWithShape="1">
            <a:blip r:embed="rId4">
              <a:alphaModFix/>
            </a:blip>
            <a:srcRect b="0" l="0" r="0" t="0"/>
            <a:stretch/>
          </p:blipFill>
          <p:spPr>
            <a:xfrm>
              <a:off x="168788" y="1372239"/>
              <a:ext cx="1404035" cy="1386484"/>
            </a:xfrm>
            <a:prstGeom prst="rect">
              <a:avLst/>
            </a:prstGeom>
            <a:noFill/>
            <a:ln>
              <a:noFill/>
            </a:ln>
          </p:spPr>
        </p:pic>
        <p:sp>
          <p:nvSpPr>
            <p:cNvPr id="458" name="Google Shape;458;p23"/>
            <p:cNvSpPr txBox="1"/>
            <p:nvPr/>
          </p:nvSpPr>
          <p:spPr>
            <a:xfrm>
              <a:off x="409343" y="3370946"/>
              <a:ext cx="6867689" cy="2202249"/>
            </a:xfrm>
            <a:prstGeom prst="rect">
              <a:avLst/>
            </a:prstGeom>
            <a:noFill/>
            <a:ln>
              <a:noFill/>
            </a:ln>
          </p:spPr>
          <p:txBody>
            <a:bodyPr anchorCtr="0" anchor="t" bIns="0" lIns="0" spcFirstLastPara="1" rIns="0" wrap="square" tIns="0">
              <a:spAutoFit/>
            </a:bodyPr>
            <a:lstStyle/>
            <a:p>
              <a:pPr indent="0" lvl="0" marL="0" marR="0" rtl="0" algn="l">
                <a:lnSpc>
                  <a:spcPct val="83005"/>
                </a:lnSpc>
                <a:spcBef>
                  <a:spcPts val="0"/>
                </a:spcBef>
                <a:spcAft>
                  <a:spcPts val="0"/>
                </a:spcAft>
                <a:buClr>
                  <a:srgbClr val="000000"/>
                </a:buClr>
                <a:buSzPts val="7226"/>
                <a:buFont typeface="Arial"/>
                <a:buNone/>
              </a:pPr>
              <a:r>
                <a:rPr b="0" i="0" lang="en-US" sz="7226" u="none" cap="none" strike="noStrike">
                  <a:solidFill>
                    <a:srgbClr val="000000"/>
                  </a:solidFill>
                  <a:latin typeface="Arial"/>
                  <a:ea typeface="Arial"/>
                  <a:cs typeface="Arial"/>
                  <a:sym typeface="Arial"/>
                </a:rPr>
                <a:t>CONJOINT ANALYSIS</a:t>
              </a:r>
              <a:endParaRPr b="0" i="0" sz="1400" u="none" cap="none" strike="noStrike">
                <a:solidFill>
                  <a:srgbClr val="000000"/>
                </a:solidFill>
                <a:latin typeface="Arial"/>
                <a:ea typeface="Arial"/>
                <a:cs typeface="Arial"/>
                <a:sym typeface="Arial"/>
              </a:endParaRPr>
            </a:p>
          </p:txBody>
        </p:sp>
        <p:sp>
          <p:nvSpPr>
            <p:cNvPr id="459" name="Google Shape;459;p23"/>
            <p:cNvSpPr txBox="1"/>
            <p:nvPr/>
          </p:nvSpPr>
          <p:spPr>
            <a:xfrm>
              <a:off x="206888" y="6541656"/>
              <a:ext cx="6119362" cy="2285753"/>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2394"/>
                <a:buFont typeface="Arial"/>
                <a:buNone/>
              </a:pPr>
              <a:r>
                <a:rPr b="0" i="0" lang="en-US" sz="2394" u="none" cap="none" strike="noStrike">
                  <a:solidFill>
                    <a:srgbClr val="000000"/>
                  </a:solidFill>
                  <a:latin typeface="Open Sans"/>
                  <a:ea typeface="Open Sans"/>
                  <a:cs typeface="Open Sans"/>
                  <a:sym typeface="Open Sans"/>
                </a:rPr>
                <a:t>Q: How likely are you to join this event (poster one opinion)? </a:t>
              </a:r>
              <a:endParaRPr b="0" i="0" sz="1400" u="none" cap="none" strike="noStrike">
                <a:solidFill>
                  <a:srgbClr val="000000"/>
                </a:solidFill>
                <a:latin typeface="Arial"/>
                <a:ea typeface="Arial"/>
                <a:cs typeface="Arial"/>
                <a:sym typeface="Arial"/>
              </a:endParaRPr>
            </a:p>
            <a:p>
              <a:pPr indent="0" lvl="0" marL="0" marR="0" rtl="0" algn="l">
                <a:lnSpc>
                  <a:spcPct val="140016"/>
                </a:lnSpc>
                <a:spcBef>
                  <a:spcPts val="0"/>
                </a:spcBef>
                <a:spcAft>
                  <a:spcPts val="0"/>
                </a:spcAft>
                <a:buClr>
                  <a:srgbClr val="000000"/>
                </a:buClr>
                <a:buSzPts val="2394"/>
                <a:buFont typeface="Arial"/>
                <a:buNone/>
              </a:pPr>
              <a:r>
                <a:rPr b="0" i="0" lang="en-US" sz="2394" u="none" cap="none" strike="noStrike">
                  <a:solidFill>
                    <a:srgbClr val="000000"/>
                  </a:solidFill>
                  <a:latin typeface="Open Sans"/>
                  <a:ea typeface="Open Sans"/>
                  <a:cs typeface="Open Sans"/>
                  <a:sym typeface="Open Sans"/>
                </a:rPr>
                <a:t>(1 being not very likely and </a:t>
              </a:r>
              <a:endParaRPr b="0" i="0" sz="1400" u="none" cap="none" strike="noStrike">
                <a:solidFill>
                  <a:srgbClr val="000000"/>
                </a:solidFill>
                <a:latin typeface="Arial"/>
                <a:ea typeface="Arial"/>
                <a:cs typeface="Arial"/>
                <a:sym typeface="Arial"/>
              </a:endParaRPr>
            </a:p>
            <a:p>
              <a:pPr indent="0" lvl="0" marL="0" marR="0" rtl="0" algn="l">
                <a:lnSpc>
                  <a:spcPct val="140016"/>
                </a:lnSpc>
                <a:spcBef>
                  <a:spcPts val="0"/>
                </a:spcBef>
                <a:spcAft>
                  <a:spcPts val="0"/>
                </a:spcAft>
                <a:buClr>
                  <a:srgbClr val="000000"/>
                </a:buClr>
                <a:buSzPts val="2394"/>
                <a:buFont typeface="Arial"/>
                <a:buNone/>
              </a:pPr>
              <a:r>
                <a:rPr b="0" i="0" lang="en-US" sz="2394" u="none" cap="none" strike="noStrike">
                  <a:solidFill>
                    <a:srgbClr val="000000"/>
                  </a:solidFill>
                  <a:latin typeface="Open Sans"/>
                  <a:ea typeface="Open Sans"/>
                  <a:cs typeface="Open Sans"/>
                  <a:sym typeface="Open Sans"/>
                </a:rPr>
                <a:t>5 being definitely)</a:t>
              </a:r>
              <a:endParaRPr b="0" i="0" sz="1400" u="none" cap="none" strike="noStrike">
                <a:solidFill>
                  <a:srgbClr val="000000"/>
                </a:solidFill>
                <a:latin typeface="Arial"/>
                <a:ea typeface="Arial"/>
                <a:cs typeface="Arial"/>
                <a:sym typeface="Arial"/>
              </a:endParaRPr>
            </a:p>
          </p:txBody>
        </p:sp>
      </p:grpSp>
      <p:sp>
        <p:nvSpPr>
          <p:cNvPr id="460" name="Google Shape;460;p23"/>
          <p:cNvSpPr txBox="1"/>
          <p:nvPr/>
        </p:nvSpPr>
        <p:spPr>
          <a:xfrm>
            <a:off x="6349165" y="6386676"/>
            <a:ext cx="11592523" cy="1417094"/>
          </a:xfrm>
          <a:prstGeom prst="rect">
            <a:avLst/>
          </a:prstGeom>
          <a:noFill/>
          <a:ln>
            <a:noFill/>
          </a:ln>
        </p:spPr>
        <p:txBody>
          <a:bodyPr anchorCtr="0" anchor="t" bIns="0" lIns="0" spcFirstLastPara="1" rIns="0" wrap="square" tIns="0">
            <a:spAutoFit/>
          </a:bodyPr>
          <a:lstStyle/>
          <a:p>
            <a:pPr indent="-289951" lvl="1" marL="579904" marR="0" rtl="0" algn="l">
              <a:lnSpc>
                <a:spcPct val="140037"/>
              </a:lnSpc>
              <a:spcBef>
                <a:spcPts val="0"/>
              </a:spcBef>
              <a:spcAft>
                <a:spcPts val="0"/>
              </a:spcAft>
              <a:buClr>
                <a:srgbClr val="FFFFFF"/>
              </a:buClr>
              <a:buSzPts val="2685"/>
              <a:buFont typeface="Arial"/>
              <a:buChar char="•"/>
            </a:pPr>
            <a:r>
              <a:rPr b="1" i="0" lang="en-US" sz="2685" u="none" cap="none" strike="noStrike">
                <a:solidFill>
                  <a:srgbClr val="FFFFFF"/>
                </a:solidFill>
                <a:latin typeface="Open Sans"/>
                <a:ea typeface="Open Sans"/>
                <a:cs typeface="Open Sans"/>
                <a:sym typeface="Open Sans"/>
              </a:rPr>
              <a:t>(9.8%)*80% + (21.57%)*30% = 14.31% market share for poster 1</a:t>
            </a:r>
            <a:endParaRPr b="0" i="0" sz="1400" u="none" cap="none" strike="noStrike">
              <a:solidFill>
                <a:srgbClr val="000000"/>
              </a:solidFill>
              <a:latin typeface="Arial"/>
              <a:ea typeface="Arial"/>
              <a:cs typeface="Arial"/>
              <a:sym typeface="Arial"/>
            </a:endParaRPr>
          </a:p>
          <a:p>
            <a:pPr indent="-289951" lvl="1" marL="579904" marR="0" rtl="0" algn="l">
              <a:lnSpc>
                <a:spcPct val="140037"/>
              </a:lnSpc>
              <a:spcBef>
                <a:spcPts val="0"/>
              </a:spcBef>
              <a:spcAft>
                <a:spcPts val="0"/>
              </a:spcAft>
              <a:buClr>
                <a:srgbClr val="FFFFFF"/>
              </a:buClr>
              <a:buSzPts val="2685"/>
              <a:buFont typeface="Arial"/>
              <a:buChar char="•"/>
            </a:pPr>
            <a:r>
              <a:rPr b="1" i="0" lang="en-US" sz="2685" u="none" cap="none" strike="noStrike">
                <a:solidFill>
                  <a:srgbClr val="FFFFFF"/>
                </a:solidFill>
                <a:latin typeface="Open Sans"/>
                <a:ea typeface="Open Sans"/>
                <a:cs typeface="Open Sans"/>
                <a:sym typeface="Open Sans"/>
              </a:rPr>
              <a:t>Poster 2 is more favorable by 1.77 times </a:t>
            </a:r>
            <a:endParaRPr b="0" i="0" sz="1400" u="none" cap="none" strike="noStrike">
              <a:solidFill>
                <a:srgbClr val="000000"/>
              </a:solidFill>
              <a:latin typeface="Arial"/>
              <a:ea typeface="Arial"/>
              <a:cs typeface="Arial"/>
              <a:sym typeface="Arial"/>
            </a:endParaRPr>
          </a:p>
          <a:p>
            <a:pPr indent="-289951" lvl="1" marL="579904" marR="0" rtl="0" algn="l">
              <a:lnSpc>
                <a:spcPct val="140037"/>
              </a:lnSpc>
              <a:spcBef>
                <a:spcPts val="0"/>
              </a:spcBef>
              <a:spcAft>
                <a:spcPts val="0"/>
              </a:spcAft>
              <a:buClr>
                <a:srgbClr val="FFFFFF"/>
              </a:buClr>
              <a:buSzPts val="2685"/>
              <a:buFont typeface="Arial"/>
              <a:buChar char="•"/>
            </a:pPr>
            <a:r>
              <a:rPr b="1" i="0" lang="en-US" sz="2685" u="none" cap="none" strike="noStrike">
                <a:solidFill>
                  <a:srgbClr val="FFFFFF"/>
                </a:solidFill>
                <a:latin typeface="Open Sans"/>
                <a:ea typeface="Open Sans"/>
                <a:cs typeface="Open Sans"/>
                <a:sym typeface="Open Sans"/>
              </a:rPr>
              <a:t>=&gt; Potential market share =(54.46/30.69)*14.31 = 25.39%</a:t>
            </a:r>
            <a:endParaRPr b="0" i="0" sz="1400" u="none" cap="none" strike="noStrike">
              <a:solidFill>
                <a:srgbClr val="000000"/>
              </a:solidFill>
              <a:latin typeface="Arial"/>
              <a:ea typeface="Arial"/>
              <a:cs typeface="Arial"/>
              <a:sym typeface="Arial"/>
            </a:endParaRP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4"/>
          <p:cNvSpPr/>
          <p:nvPr/>
        </p:nvSpPr>
        <p:spPr>
          <a:xfrm>
            <a:off x="0" y="143106"/>
            <a:ext cx="18288000" cy="1801091"/>
          </a:xfrm>
          <a:custGeom>
            <a:rect b="b" l="l" r="r" t="t"/>
            <a:pathLst>
              <a:path extrusionOk="0" h="657043" w="6671512">
                <a:moveTo>
                  <a:pt x="0" y="0"/>
                </a:moveTo>
                <a:lnTo>
                  <a:pt x="6671512" y="0"/>
                </a:lnTo>
                <a:lnTo>
                  <a:pt x="6671512" y="657043"/>
                </a:lnTo>
                <a:lnTo>
                  <a:pt x="0" y="657043"/>
                </a:lnTo>
                <a:close/>
              </a:path>
            </a:pathLst>
          </a:custGeom>
          <a:solidFill>
            <a:srgbClr val="5271FF"/>
          </a:solidFill>
          <a:ln>
            <a:noFill/>
          </a:ln>
        </p:spPr>
      </p:sp>
      <p:graphicFrame>
        <p:nvGraphicFramePr>
          <p:cNvPr id="466" name="Google Shape;466;p24"/>
          <p:cNvGraphicFramePr/>
          <p:nvPr/>
        </p:nvGraphicFramePr>
        <p:xfrm>
          <a:off x="475033" y="3266927"/>
          <a:ext cx="3000000" cy="3000000"/>
        </p:xfrm>
        <a:graphic>
          <a:graphicData uri="http://schemas.openxmlformats.org/drawingml/2006/table">
            <a:tbl>
              <a:tblPr>
                <a:noFill/>
                <a:tableStyleId>{FDAAC364-D20D-4FDE-8B8C-F6642AA770C7}</a:tableStyleId>
              </a:tblPr>
              <a:tblGrid>
                <a:gridCol w="5667500"/>
                <a:gridCol w="5667500"/>
                <a:gridCol w="5667500"/>
              </a:tblGrid>
              <a:tr h="1013925">
                <a:tc>
                  <a:txBody>
                    <a:bodyPr/>
                    <a:lstStyle/>
                    <a:p>
                      <a:pPr indent="0" lvl="0" marL="0" marR="0" rtl="0" algn="l">
                        <a:lnSpc>
                          <a:spcPct val="100000"/>
                        </a:lnSpc>
                        <a:spcBef>
                          <a:spcPts val="0"/>
                        </a:spcBef>
                        <a:spcAft>
                          <a:spcPts val="0"/>
                        </a:spcAft>
                        <a:buClr>
                          <a:srgbClr val="000000"/>
                        </a:buClr>
                        <a:buSzPts val="3000"/>
                        <a:buFont typeface="Arial"/>
                        <a:buNone/>
                      </a:pPr>
                      <a:r>
                        <a:rPr b="1" lang="en-US" sz="3000" u="none" cap="none" strike="noStrike">
                          <a:solidFill>
                            <a:srgbClr val="FFFFFF"/>
                          </a:solidFill>
                          <a:latin typeface="Open Sans"/>
                          <a:ea typeface="Open Sans"/>
                          <a:cs typeface="Open Sans"/>
                          <a:sym typeface="Open Sans"/>
                        </a:rPr>
                        <a:t>Scenarios</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D93F4"/>
                    </a:solidFill>
                  </a:tcPr>
                </a:tc>
                <a:tc>
                  <a:txBody>
                    <a:bodyPr/>
                    <a:lstStyle/>
                    <a:p>
                      <a:pPr indent="0" lvl="0" marL="0" marR="0" rtl="0" algn="l">
                        <a:lnSpc>
                          <a:spcPct val="100000"/>
                        </a:lnSpc>
                        <a:spcBef>
                          <a:spcPts val="0"/>
                        </a:spcBef>
                        <a:spcAft>
                          <a:spcPts val="0"/>
                        </a:spcAft>
                        <a:buClr>
                          <a:srgbClr val="000000"/>
                        </a:buClr>
                        <a:buSzPts val="3000"/>
                        <a:buFont typeface="Arial"/>
                        <a:buNone/>
                      </a:pPr>
                      <a:r>
                        <a:rPr b="1" lang="en-US" sz="3000" u="none" cap="none" strike="noStrike">
                          <a:solidFill>
                            <a:srgbClr val="FFFFFF"/>
                          </a:solidFill>
                          <a:latin typeface="Open Sans"/>
                          <a:ea typeface="Open Sans"/>
                          <a:cs typeface="Open Sans"/>
                          <a:sym typeface="Open Sans"/>
                        </a:rPr>
                        <a:t>KPIs</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D93F4"/>
                    </a:solidFill>
                  </a:tcPr>
                </a:tc>
                <a:tc>
                  <a:txBody>
                    <a:bodyPr/>
                    <a:lstStyle/>
                    <a:p>
                      <a:pPr indent="0" lvl="0" marL="0" marR="0" rtl="0" algn="l">
                        <a:lnSpc>
                          <a:spcPct val="100000"/>
                        </a:lnSpc>
                        <a:spcBef>
                          <a:spcPts val="0"/>
                        </a:spcBef>
                        <a:spcAft>
                          <a:spcPts val="0"/>
                        </a:spcAft>
                        <a:buClr>
                          <a:srgbClr val="000000"/>
                        </a:buClr>
                        <a:buSzPts val="3000"/>
                        <a:buFont typeface="Arial"/>
                        <a:buNone/>
                      </a:pPr>
                      <a:r>
                        <a:rPr b="1" lang="en-US" sz="3000" u="none" cap="none" strike="noStrike">
                          <a:solidFill>
                            <a:srgbClr val="FFFFFF"/>
                          </a:solidFill>
                          <a:latin typeface="Open Sans"/>
                          <a:ea typeface="Open Sans"/>
                          <a:cs typeface="Open Sans"/>
                          <a:sym typeface="Open Sans"/>
                        </a:rPr>
                        <a:t>Actions</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D93F4"/>
                    </a:solidFill>
                  </a:tcPr>
                </a:tc>
              </a:tr>
              <a:tr h="1711075">
                <a:tc>
                  <a:txBody>
                    <a:bodyPr/>
                    <a:lstStyle/>
                    <a:p>
                      <a:pPr indent="0" lvl="0" marL="0" marR="0" rtl="0" algn="l">
                        <a:lnSpc>
                          <a:spcPct val="100000"/>
                        </a:lnSpc>
                        <a:spcBef>
                          <a:spcPts val="0"/>
                        </a:spcBef>
                        <a:spcAft>
                          <a:spcPts val="0"/>
                        </a:spcAft>
                        <a:buClr>
                          <a:srgbClr val="000000"/>
                        </a:buClr>
                        <a:buSzPts val="3000"/>
                        <a:buFont typeface="Arial"/>
                        <a:buNone/>
                      </a:pPr>
                      <a:r>
                        <a:rPr b="1" lang="en-US" sz="3000" u="none" cap="none" strike="noStrike">
                          <a:solidFill>
                            <a:srgbClr val="FFFFFF"/>
                          </a:solidFill>
                          <a:latin typeface="Open Sans"/>
                          <a:ea typeface="Open Sans"/>
                          <a:cs typeface="Open Sans"/>
                          <a:sym typeface="Open Sans"/>
                        </a:rPr>
                        <a:t>Best</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ED957"/>
                    </a:solidFill>
                  </a:tcPr>
                </a:tc>
                <a:tc>
                  <a:txBody>
                    <a:bodyPr/>
                    <a:lstStyle/>
                    <a:p>
                      <a:pPr indent="0" lvl="0" marL="0" marR="0" rtl="0" algn="l">
                        <a:lnSpc>
                          <a:spcPct val="100000"/>
                        </a:lnSpc>
                        <a:spcBef>
                          <a:spcPts val="0"/>
                        </a:spcBef>
                        <a:spcAft>
                          <a:spcPts val="0"/>
                        </a:spcAft>
                        <a:buClr>
                          <a:srgbClr val="000000"/>
                        </a:buClr>
                        <a:buSzPts val="2199"/>
                        <a:buFont typeface="Arial"/>
                        <a:buNone/>
                      </a:pPr>
                      <a:r>
                        <a:rPr lang="en-US" sz="2199" u="none" cap="none" strike="noStrike">
                          <a:solidFill>
                            <a:srgbClr val="000000"/>
                          </a:solidFill>
                          <a:latin typeface="Open Sans"/>
                          <a:ea typeface="Open Sans"/>
                          <a:cs typeface="Open Sans"/>
                          <a:sym typeface="Open Sans"/>
                        </a:rPr>
                        <a:t>New users: 2,100Returning: 80% - 1700Customer satisfaction: 95-100%Partnership: &gt; 3 organizations</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C6E9F6"/>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Open Sans"/>
                          <a:ea typeface="Open Sans"/>
                          <a:cs typeface="Open Sans"/>
                          <a:sym typeface="Open Sans"/>
                        </a:rPr>
                        <a:t> Take advantages of the growth rate to reach to national levels, for example reaching out to big firms, state organizations, etc,.</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C6E9F6"/>
                    </a:solidFill>
                  </a:tcPr>
                </a:tc>
              </a:tr>
              <a:tr h="1711075">
                <a:tc>
                  <a:txBody>
                    <a:bodyPr/>
                    <a:lstStyle/>
                    <a:p>
                      <a:pPr indent="0" lvl="0" marL="0" marR="0" rtl="0" algn="l">
                        <a:lnSpc>
                          <a:spcPct val="100000"/>
                        </a:lnSpc>
                        <a:spcBef>
                          <a:spcPts val="0"/>
                        </a:spcBef>
                        <a:spcAft>
                          <a:spcPts val="0"/>
                        </a:spcAft>
                        <a:buClr>
                          <a:srgbClr val="000000"/>
                        </a:buClr>
                        <a:buSzPts val="3000"/>
                        <a:buFont typeface="Arial"/>
                        <a:buNone/>
                      </a:pPr>
                      <a:r>
                        <a:rPr b="1" lang="en-US" sz="3000" u="none" cap="none" strike="noStrike">
                          <a:solidFill>
                            <a:srgbClr val="000000"/>
                          </a:solidFill>
                          <a:latin typeface="Open Sans"/>
                          <a:ea typeface="Open Sans"/>
                          <a:cs typeface="Open Sans"/>
                          <a:sym typeface="Open Sans"/>
                        </a:rPr>
                        <a:t>Average</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DE59"/>
                    </a:solidFill>
                  </a:tcPr>
                </a:tc>
                <a:tc>
                  <a:txBody>
                    <a:bodyPr/>
                    <a:lstStyle/>
                    <a:p>
                      <a:pPr indent="0" lvl="0" marL="0" marR="0" rtl="0" algn="l">
                        <a:lnSpc>
                          <a:spcPct val="100000"/>
                        </a:lnSpc>
                        <a:spcBef>
                          <a:spcPts val="0"/>
                        </a:spcBef>
                        <a:spcAft>
                          <a:spcPts val="0"/>
                        </a:spcAft>
                        <a:buClr>
                          <a:srgbClr val="000000"/>
                        </a:buClr>
                        <a:buSzPts val="2199"/>
                        <a:buFont typeface="Arial"/>
                        <a:buNone/>
                      </a:pPr>
                      <a:r>
                        <a:rPr lang="en-US" sz="2199" u="none" cap="none" strike="noStrike">
                          <a:solidFill>
                            <a:srgbClr val="000000"/>
                          </a:solidFill>
                          <a:latin typeface="Open Sans"/>
                          <a:ea typeface="Open Sans"/>
                          <a:cs typeface="Open Sans"/>
                          <a:sym typeface="Open Sans"/>
                        </a:rPr>
                        <a:t>New users: 1,100 (1)Returning: 34% - 355Customer satisfaction: 75-85%Partnership: 1-2 organizations</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C6E9F6"/>
                    </a:solidFill>
                  </a:tcPr>
                </a:tc>
                <a:tc>
                  <a:txBody>
                    <a:bodyPr/>
                    <a:lstStyle/>
                    <a:p>
                      <a:pPr indent="0" lvl="0" marL="0" marR="0" rtl="0" algn="l">
                        <a:lnSpc>
                          <a:spcPct val="100000"/>
                        </a:lnSpc>
                        <a:spcBef>
                          <a:spcPts val="0"/>
                        </a:spcBef>
                        <a:spcAft>
                          <a:spcPts val="0"/>
                        </a:spcAft>
                        <a:buClr>
                          <a:srgbClr val="000000"/>
                        </a:buClr>
                        <a:buSzPts val="2199"/>
                        <a:buFont typeface="Arial"/>
                        <a:buNone/>
                      </a:pPr>
                      <a:r>
                        <a:rPr lang="en-US" sz="2199" u="none" cap="none" strike="noStrike">
                          <a:solidFill>
                            <a:srgbClr val="000000"/>
                          </a:solidFill>
                          <a:latin typeface="Open Sans"/>
                          <a:ea typeface="Open Sans"/>
                          <a:cs typeface="Open Sans"/>
                          <a:sym typeface="Open Sans"/>
                        </a:rPr>
                        <a:t>Continue developing sustainability package to enable more replication of the event </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C6E9F6"/>
                    </a:solidFill>
                  </a:tcPr>
                </a:tc>
              </a:tr>
              <a:tr h="2342400">
                <a:tc>
                  <a:txBody>
                    <a:bodyPr/>
                    <a:lstStyle/>
                    <a:p>
                      <a:pPr indent="0" lvl="0" marL="0" marR="0" rtl="0" algn="l">
                        <a:lnSpc>
                          <a:spcPct val="100000"/>
                        </a:lnSpc>
                        <a:spcBef>
                          <a:spcPts val="0"/>
                        </a:spcBef>
                        <a:spcAft>
                          <a:spcPts val="0"/>
                        </a:spcAft>
                        <a:buClr>
                          <a:srgbClr val="000000"/>
                        </a:buClr>
                        <a:buSzPts val="3000"/>
                        <a:buFont typeface="Arial"/>
                        <a:buNone/>
                      </a:pPr>
                      <a:r>
                        <a:rPr b="1" lang="en-US" sz="3000" u="none" cap="none" strike="noStrike">
                          <a:solidFill>
                            <a:srgbClr val="FFFFFF"/>
                          </a:solidFill>
                          <a:latin typeface="Open Sans"/>
                          <a:ea typeface="Open Sans"/>
                          <a:cs typeface="Open Sans"/>
                          <a:sym typeface="Open Sans"/>
                        </a:rPr>
                        <a:t>Worst</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5757"/>
                    </a:solidFill>
                  </a:tcPr>
                </a:tc>
                <a:tc>
                  <a:txBody>
                    <a:bodyPr/>
                    <a:lstStyle/>
                    <a:p>
                      <a:pPr indent="0" lvl="0" marL="0" marR="0" rtl="0" algn="l">
                        <a:lnSpc>
                          <a:spcPct val="100000"/>
                        </a:lnSpc>
                        <a:spcBef>
                          <a:spcPts val="0"/>
                        </a:spcBef>
                        <a:spcAft>
                          <a:spcPts val="0"/>
                        </a:spcAft>
                        <a:buClr>
                          <a:srgbClr val="000000"/>
                        </a:buClr>
                        <a:buSzPts val="2199"/>
                        <a:buFont typeface="Arial"/>
                        <a:buNone/>
                      </a:pPr>
                      <a:r>
                        <a:rPr lang="en-US" sz="2199" u="none" cap="none" strike="noStrike">
                          <a:solidFill>
                            <a:srgbClr val="000000"/>
                          </a:solidFill>
                          <a:latin typeface="Open Sans"/>
                          <a:ea typeface="Open Sans"/>
                          <a:cs typeface="Open Sans"/>
                          <a:sym typeface="Open Sans"/>
                        </a:rPr>
                        <a:t>New users: 550 Returning: 15% - 85Customer satisfaction: &lt;50%Partnership: 0 organization</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C6E9F6"/>
                    </a:solidFill>
                  </a:tcPr>
                </a:tc>
                <a:tc>
                  <a:txBody>
                    <a:bodyPr/>
                    <a:lstStyle/>
                    <a:p>
                      <a:pPr indent="0" lvl="0" marL="0" marR="0" rtl="0" algn="l">
                        <a:lnSpc>
                          <a:spcPct val="100000"/>
                        </a:lnSpc>
                        <a:spcBef>
                          <a:spcPts val="0"/>
                        </a:spcBef>
                        <a:spcAft>
                          <a:spcPts val="0"/>
                        </a:spcAft>
                        <a:buClr>
                          <a:srgbClr val="000000"/>
                        </a:buClr>
                        <a:buSzPts val="2199"/>
                        <a:buFont typeface="Arial"/>
                        <a:buNone/>
                      </a:pPr>
                      <a:r>
                        <a:rPr lang="en-US" sz="2199" u="none" cap="none" strike="noStrike">
                          <a:solidFill>
                            <a:srgbClr val="000000"/>
                          </a:solidFill>
                          <a:latin typeface="Open Sans"/>
                          <a:ea typeface="Open Sans"/>
                          <a:cs typeface="Open Sans"/>
                          <a:sym typeface="Open Sans"/>
                        </a:rPr>
                        <a:t>Review the content of the event based on participants’ opinionCollaborate with professional organizations to launch events and execute marketing plan</a:t>
                      </a:r>
                      <a:endParaRPr sz="1100" u="none" cap="none" strike="noStrike"/>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C6E9F6"/>
                    </a:solidFill>
                  </a:tcPr>
                </a:tc>
              </a:tr>
            </a:tbl>
          </a:graphicData>
        </a:graphic>
      </p:graphicFrame>
      <p:sp>
        <p:nvSpPr>
          <p:cNvPr id="467" name="Google Shape;467;p24"/>
          <p:cNvSpPr txBox="1"/>
          <p:nvPr/>
        </p:nvSpPr>
        <p:spPr>
          <a:xfrm>
            <a:off x="475033" y="443259"/>
            <a:ext cx="13531800" cy="1429500"/>
          </a:xfrm>
          <a:prstGeom prst="rect">
            <a:avLst/>
          </a:prstGeom>
          <a:noFill/>
          <a:ln>
            <a:noFill/>
          </a:ln>
        </p:spPr>
        <p:txBody>
          <a:bodyPr anchorCtr="0" anchor="t" bIns="0" lIns="0" spcFirstLastPara="1" rIns="0" wrap="square" tIns="0">
            <a:spAutoFit/>
          </a:bodyPr>
          <a:lstStyle/>
          <a:p>
            <a:pPr indent="0" lvl="0" marL="0" marR="0" rtl="0" algn="l">
              <a:lnSpc>
                <a:spcPct val="83000"/>
              </a:lnSpc>
              <a:spcBef>
                <a:spcPts val="0"/>
              </a:spcBef>
              <a:spcAft>
                <a:spcPts val="0"/>
              </a:spcAft>
              <a:buClr>
                <a:srgbClr val="000000"/>
              </a:buClr>
              <a:buSzPts val="6500"/>
              <a:buFont typeface="Arial"/>
              <a:buNone/>
            </a:pPr>
            <a:r>
              <a:rPr b="0" i="0" lang="en-US" sz="6500" u="none" cap="none" strike="noStrike">
                <a:solidFill>
                  <a:srgbClr val="FFFFFF"/>
                </a:solidFill>
                <a:latin typeface="Arial"/>
                <a:ea typeface="Arial"/>
                <a:cs typeface="Arial"/>
                <a:sym typeface="Arial"/>
              </a:rPr>
              <a:t>PROJECTION AND ASSESSMENT OF LAUNCHING SUCCESS</a:t>
            </a:r>
            <a:endParaRPr b="0" i="0" sz="1400" u="none" cap="none" strike="noStrike">
              <a:solidFill>
                <a:srgbClr val="000000"/>
              </a:solidFill>
              <a:latin typeface="Arial"/>
              <a:ea typeface="Arial"/>
              <a:cs typeface="Arial"/>
              <a:sym typeface="Arial"/>
            </a:endParaRPr>
          </a:p>
        </p:txBody>
      </p:sp>
      <p:sp>
        <p:nvSpPr>
          <p:cNvPr id="468" name="Google Shape;468;p24"/>
          <p:cNvSpPr txBox="1"/>
          <p:nvPr/>
        </p:nvSpPr>
        <p:spPr>
          <a:xfrm>
            <a:off x="475033" y="2290901"/>
            <a:ext cx="10581773" cy="556291"/>
          </a:xfrm>
          <a:prstGeom prst="rect">
            <a:avLst/>
          </a:prstGeom>
          <a:noFill/>
          <a:ln>
            <a:noFill/>
          </a:ln>
        </p:spPr>
        <p:txBody>
          <a:bodyPr anchorCtr="0" anchor="t" bIns="0" lIns="0" spcFirstLastPara="1" rIns="0" wrap="square" tIns="0">
            <a:spAutoFit/>
          </a:bodyPr>
          <a:lstStyle/>
          <a:p>
            <a:pPr indent="-348006" lvl="1" marL="696015" marR="0" rtl="0" algn="just">
              <a:lnSpc>
                <a:spcPct val="140024"/>
              </a:lnSpc>
              <a:spcBef>
                <a:spcPts val="0"/>
              </a:spcBef>
              <a:spcAft>
                <a:spcPts val="0"/>
              </a:spcAft>
              <a:buClr>
                <a:srgbClr val="000000"/>
              </a:buClr>
              <a:buSzPts val="3223"/>
              <a:buFont typeface="Arial"/>
              <a:buChar char="•"/>
            </a:pPr>
            <a:r>
              <a:rPr b="1" i="0" lang="en-US" sz="3223" u="none" cap="none" strike="noStrike">
                <a:solidFill>
                  <a:srgbClr val="000000"/>
                </a:solidFill>
                <a:latin typeface="Open Sans"/>
                <a:ea typeface="Open Sans"/>
                <a:cs typeface="Open Sans"/>
                <a:sym typeface="Open Sans"/>
              </a:rPr>
              <a:t>Dixie County, FL - Total 65+ population: 4104</a:t>
            </a:r>
            <a:endParaRPr b="0" i="0" sz="1400" u="none" cap="none" strike="noStrike">
              <a:solidFill>
                <a:srgbClr val="000000"/>
              </a:solidFill>
              <a:latin typeface="Arial"/>
              <a:ea typeface="Arial"/>
              <a:cs typeface="Arial"/>
              <a:sym typeface="Arial"/>
            </a:endParaRPr>
          </a:p>
        </p:txBody>
      </p:sp>
    </p:spTree>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472" name="Shape 472"/>
        <p:cNvGrpSpPr/>
        <p:nvPr/>
      </p:nvGrpSpPr>
      <p:grpSpPr>
        <a:xfrm>
          <a:off x="0" y="0"/>
          <a:ext cx="0" cy="0"/>
          <a:chOff x="0" y="0"/>
          <a:chExt cx="0" cy="0"/>
        </a:xfrm>
      </p:grpSpPr>
      <p:sp>
        <p:nvSpPr>
          <p:cNvPr id="473" name="Google Shape;473;p25"/>
          <p:cNvSpPr/>
          <p:nvPr/>
        </p:nvSpPr>
        <p:spPr>
          <a:xfrm>
            <a:off x="0" y="447467"/>
            <a:ext cx="18288000" cy="1162467"/>
          </a:xfrm>
          <a:custGeom>
            <a:rect b="b" l="l" r="r" t="t"/>
            <a:pathLst>
              <a:path extrusionOk="0" h="424071" w="6671512">
                <a:moveTo>
                  <a:pt x="0" y="0"/>
                </a:moveTo>
                <a:lnTo>
                  <a:pt x="6671512" y="0"/>
                </a:lnTo>
                <a:lnTo>
                  <a:pt x="6671512" y="424071"/>
                </a:lnTo>
                <a:lnTo>
                  <a:pt x="0" y="424071"/>
                </a:lnTo>
                <a:close/>
              </a:path>
            </a:pathLst>
          </a:custGeom>
          <a:solidFill>
            <a:srgbClr val="FFFFFF"/>
          </a:solidFill>
          <a:ln>
            <a:noFill/>
          </a:ln>
        </p:spPr>
      </p:sp>
      <p:sp>
        <p:nvSpPr>
          <p:cNvPr id="474" name="Google Shape;474;p25"/>
          <p:cNvSpPr txBox="1"/>
          <p:nvPr/>
        </p:nvSpPr>
        <p:spPr>
          <a:xfrm>
            <a:off x="1028700" y="723692"/>
            <a:ext cx="11462992" cy="886242"/>
          </a:xfrm>
          <a:prstGeom prst="rect">
            <a:avLst/>
          </a:prstGeom>
          <a:noFill/>
          <a:ln>
            <a:noFill/>
          </a:ln>
        </p:spPr>
        <p:txBody>
          <a:bodyPr anchorCtr="0" anchor="t" bIns="0" lIns="0" spcFirstLastPara="1" rIns="0" wrap="square" tIns="0">
            <a:spAutoFit/>
          </a:bodyPr>
          <a:lstStyle/>
          <a:p>
            <a:pPr indent="0" lvl="0" marL="0" marR="0" rtl="0" algn="l">
              <a:lnSpc>
                <a:spcPct val="83002"/>
              </a:lnSpc>
              <a:spcBef>
                <a:spcPts val="0"/>
              </a:spcBef>
              <a:spcAft>
                <a:spcPts val="0"/>
              </a:spcAft>
              <a:buClr>
                <a:srgbClr val="000000"/>
              </a:buClr>
              <a:buSzPts val="7666"/>
              <a:buFont typeface="Arial"/>
              <a:buNone/>
            </a:pPr>
            <a:r>
              <a:rPr b="0" i="0" lang="en-US" sz="7666" u="none" cap="none" strike="noStrike">
                <a:solidFill>
                  <a:srgbClr val="000000"/>
                </a:solidFill>
                <a:latin typeface="Arial"/>
                <a:ea typeface="Arial"/>
                <a:cs typeface="Arial"/>
                <a:sym typeface="Arial"/>
              </a:rPr>
              <a:t>ROADMAP</a:t>
            </a:r>
            <a:endParaRPr b="0" i="0" sz="1400" u="none" cap="none" strike="noStrike">
              <a:solidFill>
                <a:srgbClr val="000000"/>
              </a:solidFill>
              <a:latin typeface="Arial"/>
              <a:ea typeface="Arial"/>
              <a:cs typeface="Arial"/>
              <a:sym typeface="Arial"/>
            </a:endParaRPr>
          </a:p>
        </p:txBody>
      </p:sp>
      <p:pic>
        <p:nvPicPr>
          <p:cNvPr descr="Table&#10;&#10;Description automatically generated" id="475" name="Google Shape;475;p25"/>
          <p:cNvPicPr preferRelativeResize="0"/>
          <p:nvPr/>
        </p:nvPicPr>
        <p:blipFill rotWithShape="1">
          <a:blip r:embed="rId3">
            <a:alphaModFix/>
          </a:blip>
          <a:srcRect b="0" l="0" r="0" t="0"/>
          <a:stretch/>
        </p:blipFill>
        <p:spPr>
          <a:xfrm>
            <a:off x="281800" y="2617200"/>
            <a:ext cx="6268449" cy="3664075"/>
          </a:xfrm>
          <a:prstGeom prst="rect">
            <a:avLst/>
          </a:prstGeom>
          <a:noFill/>
          <a:ln>
            <a:noFill/>
          </a:ln>
        </p:spPr>
      </p:pic>
      <p:pic>
        <p:nvPicPr>
          <p:cNvPr id="476" name="Google Shape;476;p25"/>
          <p:cNvPicPr preferRelativeResize="0"/>
          <p:nvPr/>
        </p:nvPicPr>
        <p:blipFill rotWithShape="1">
          <a:blip r:embed="rId4">
            <a:alphaModFix/>
          </a:blip>
          <a:srcRect b="0" l="0" r="0" t="0"/>
          <a:stretch/>
        </p:blipFill>
        <p:spPr>
          <a:xfrm>
            <a:off x="6672600" y="1762324"/>
            <a:ext cx="11462999" cy="6455241"/>
          </a:xfrm>
          <a:prstGeom prst="rect">
            <a:avLst/>
          </a:prstGeom>
          <a:noFill/>
          <a:ln>
            <a:noFill/>
          </a:ln>
        </p:spPr>
      </p:pic>
      <p:sp>
        <p:nvSpPr>
          <p:cNvPr id="477" name="Google Shape;477;p25"/>
          <p:cNvSpPr txBox="1"/>
          <p:nvPr/>
        </p:nvSpPr>
        <p:spPr>
          <a:xfrm>
            <a:off x="2595250" y="7813325"/>
            <a:ext cx="1053300" cy="400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APPENDIX</a:t>
            </a:r>
            <a:endParaRPr b="0" i="0" sz="1400" u="none" cap="none" strike="noStrike">
              <a:solidFill>
                <a:srgbClr val="000000"/>
              </a:solidFill>
              <a:latin typeface="Calibri"/>
              <a:ea typeface="Calibri"/>
              <a:cs typeface="Calibri"/>
              <a:sym typeface="Calibri"/>
            </a:endParaRPr>
          </a:p>
        </p:txBody>
      </p:sp>
      <p:cxnSp>
        <p:nvCxnSpPr>
          <p:cNvPr id="478" name="Google Shape;478;p25"/>
          <p:cNvCxnSpPr/>
          <p:nvPr/>
        </p:nvCxnSpPr>
        <p:spPr>
          <a:xfrm rot="10800000">
            <a:off x="2928768" y="6478658"/>
            <a:ext cx="141600" cy="1137300"/>
          </a:xfrm>
          <a:prstGeom prst="straightConnector1">
            <a:avLst/>
          </a:prstGeom>
          <a:noFill/>
          <a:ln cap="flat" cmpd="sng" w="9525">
            <a:solidFill>
              <a:schemeClr val="lt1"/>
            </a:solidFill>
            <a:prstDash val="solid"/>
            <a:round/>
            <a:headEnd len="sm" w="sm" type="none"/>
            <a:tailEnd len="med" w="med" type="triangle"/>
          </a:ln>
        </p:spPr>
      </p:cxnSp>
      <p:sp>
        <p:nvSpPr>
          <p:cNvPr id="479" name="Google Shape;479;p25"/>
          <p:cNvSpPr txBox="1"/>
          <p:nvPr/>
        </p:nvSpPr>
        <p:spPr>
          <a:xfrm>
            <a:off x="5496950" y="9275075"/>
            <a:ext cx="1053300" cy="615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Simplified version</a:t>
            </a:r>
            <a:endParaRPr b="0" i="0" sz="1400" u="none" cap="none" strike="noStrike">
              <a:solidFill>
                <a:srgbClr val="000000"/>
              </a:solidFill>
              <a:latin typeface="Calibri"/>
              <a:ea typeface="Calibri"/>
              <a:cs typeface="Calibri"/>
              <a:sym typeface="Calibri"/>
            </a:endParaRPr>
          </a:p>
        </p:txBody>
      </p:sp>
      <p:cxnSp>
        <p:nvCxnSpPr>
          <p:cNvPr id="480" name="Google Shape;480;p25"/>
          <p:cNvCxnSpPr/>
          <p:nvPr/>
        </p:nvCxnSpPr>
        <p:spPr>
          <a:xfrm flipH="1" rot="10800000">
            <a:off x="6312293" y="8561083"/>
            <a:ext cx="895800" cy="714000"/>
          </a:xfrm>
          <a:prstGeom prst="straightConnector1">
            <a:avLst/>
          </a:prstGeom>
          <a:noFill/>
          <a:ln cap="flat" cmpd="sng" w="9525">
            <a:solidFill>
              <a:schemeClr val="lt1"/>
            </a:solidFill>
            <a:prstDash val="solid"/>
            <a:round/>
            <a:headEnd len="sm" w="sm" type="none"/>
            <a:tailEnd len="med" w="med" type="triangle"/>
          </a:ln>
        </p:spPr>
      </p:cxnSp>
    </p:spTree>
  </p:cSld>
  <p:clrMapOvr>
    <a:masterClrMapping/>
  </p:clrMapOvr>
  <p:transition spd="slow" p14:dur="1500">
    <p:split orient="ver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26"/>
          <p:cNvPicPr preferRelativeResize="0"/>
          <p:nvPr/>
        </p:nvPicPr>
        <p:blipFill rotWithShape="1">
          <a:blip r:embed="rId3">
            <a:alphaModFix/>
          </a:blip>
          <a:srcRect b="30115" l="0" r="0" t="30115"/>
          <a:stretch/>
        </p:blipFill>
        <p:spPr>
          <a:xfrm>
            <a:off x="0" y="0"/>
            <a:ext cx="18288000" cy="10287000"/>
          </a:xfrm>
          <a:prstGeom prst="rect">
            <a:avLst/>
          </a:prstGeom>
          <a:noFill/>
          <a:ln>
            <a:noFill/>
          </a:ln>
        </p:spPr>
      </p:pic>
      <p:grpSp>
        <p:nvGrpSpPr>
          <p:cNvPr id="486" name="Google Shape;486;p26"/>
          <p:cNvGrpSpPr/>
          <p:nvPr/>
        </p:nvGrpSpPr>
        <p:grpSpPr>
          <a:xfrm>
            <a:off x="2540195" y="1618005"/>
            <a:ext cx="13207610" cy="8668995"/>
            <a:chOff x="0" y="0"/>
            <a:chExt cx="17610146" cy="11558659"/>
          </a:xfrm>
        </p:grpSpPr>
        <p:grpSp>
          <p:nvGrpSpPr>
            <p:cNvPr id="487" name="Google Shape;487;p26"/>
            <p:cNvGrpSpPr/>
            <p:nvPr/>
          </p:nvGrpSpPr>
          <p:grpSpPr>
            <a:xfrm>
              <a:off x="143535" y="1315874"/>
              <a:ext cx="17466611" cy="10242785"/>
              <a:chOff x="0" y="-28575"/>
              <a:chExt cx="2828119" cy="1658468"/>
            </a:xfrm>
          </p:grpSpPr>
          <p:sp>
            <p:nvSpPr>
              <p:cNvPr id="488" name="Google Shape;488;p26"/>
              <p:cNvSpPr/>
              <p:nvPr/>
            </p:nvSpPr>
            <p:spPr>
              <a:xfrm>
                <a:off x="0" y="0"/>
                <a:ext cx="2828119" cy="1629893"/>
              </a:xfrm>
              <a:custGeom>
                <a:rect b="b" l="l" r="r" t="t"/>
                <a:pathLst>
                  <a:path extrusionOk="0" h="1629893" w="2828119">
                    <a:moveTo>
                      <a:pt x="0" y="0"/>
                    </a:moveTo>
                    <a:lnTo>
                      <a:pt x="2828119" y="0"/>
                    </a:lnTo>
                    <a:lnTo>
                      <a:pt x="2828119" y="1629893"/>
                    </a:lnTo>
                    <a:lnTo>
                      <a:pt x="0" y="1629893"/>
                    </a:lnTo>
                    <a:close/>
                  </a:path>
                </a:pathLst>
              </a:custGeom>
              <a:solidFill>
                <a:srgbClr val="F2F2F2"/>
              </a:solidFill>
              <a:ln>
                <a:noFill/>
              </a:ln>
            </p:spPr>
          </p:sp>
          <p:sp>
            <p:nvSpPr>
              <p:cNvPr id="489" name="Google Shape;489;p26"/>
              <p:cNvSpPr txBox="1"/>
              <p:nvPr/>
            </p:nvSpPr>
            <p:spPr>
              <a:xfrm>
                <a:off x="0" y="-28575"/>
                <a:ext cx="812800" cy="841375"/>
              </a:xfrm>
              <a:prstGeom prst="rect">
                <a:avLst/>
              </a:prstGeom>
              <a:noFill/>
              <a:ln>
                <a:noFill/>
              </a:ln>
            </p:spPr>
            <p:txBody>
              <a:bodyPr anchorCtr="0" anchor="ctr" bIns="73525" lIns="73525" spcFirstLastPara="1" rIns="73525" wrap="square" tIns="73525">
                <a:noAutofit/>
              </a:bodyPr>
              <a:lstStyle/>
              <a:p>
                <a:pPr indent="0" lvl="0" marL="0" marR="0" rtl="0" algn="ctr">
                  <a:lnSpc>
                    <a:spcPct val="143277"/>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490" name="Google Shape;490;p26"/>
            <p:cNvPicPr preferRelativeResize="0"/>
            <p:nvPr/>
          </p:nvPicPr>
          <p:blipFill rotWithShape="1">
            <a:blip r:embed="rId4">
              <a:alphaModFix/>
            </a:blip>
            <a:srcRect b="0" l="0" r="0" t="0"/>
            <a:stretch/>
          </p:blipFill>
          <p:spPr>
            <a:xfrm>
              <a:off x="0" y="0"/>
              <a:ext cx="17610146" cy="11558659"/>
            </a:xfrm>
            <a:prstGeom prst="rect">
              <a:avLst/>
            </a:prstGeom>
            <a:noFill/>
            <a:ln>
              <a:noFill/>
            </a:ln>
          </p:spPr>
        </p:pic>
        <p:sp>
          <p:nvSpPr>
            <p:cNvPr id="491" name="Google Shape;491;p26"/>
            <p:cNvSpPr txBox="1"/>
            <p:nvPr/>
          </p:nvSpPr>
          <p:spPr>
            <a:xfrm>
              <a:off x="4850087" y="940600"/>
              <a:ext cx="7909972" cy="490713"/>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2184"/>
                <a:buFont typeface="Arial"/>
                <a:buNone/>
              </a:pPr>
              <a:r>
                <a:rPr b="0" i="0" lang="en-US" sz="2184" u="none" cap="none" strike="noStrike">
                  <a:solidFill>
                    <a:srgbClr val="0D0D0D"/>
                  </a:solidFill>
                  <a:latin typeface="Titillium Web"/>
                  <a:ea typeface="Titillium Web"/>
                  <a:cs typeface="Titillium Web"/>
                  <a:sym typeface="Titillium Web"/>
                </a:rPr>
                <a:t>CLIMATENOW.COM</a:t>
              </a:r>
              <a:endParaRPr b="0" i="0" sz="1400" u="none" cap="none" strike="noStrike">
                <a:solidFill>
                  <a:srgbClr val="000000"/>
                </a:solidFill>
                <a:latin typeface="Arial"/>
                <a:ea typeface="Arial"/>
                <a:cs typeface="Arial"/>
                <a:sym typeface="Arial"/>
              </a:endParaRPr>
            </a:p>
          </p:txBody>
        </p:sp>
        <p:grpSp>
          <p:nvGrpSpPr>
            <p:cNvPr id="492" name="Google Shape;492;p26"/>
            <p:cNvGrpSpPr/>
            <p:nvPr/>
          </p:nvGrpSpPr>
          <p:grpSpPr>
            <a:xfrm>
              <a:off x="3745902" y="2052617"/>
              <a:ext cx="10099599" cy="1131149"/>
              <a:chOff x="0" y="0"/>
              <a:chExt cx="3178205" cy="355957"/>
            </a:xfrm>
          </p:grpSpPr>
          <p:sp>
            <p:nvSpPr>
              <p:cNvPr id="493" name="Google Shape;493;p26"/>
              <p:cNvSpPr/>
              <p:nvPr/>
            </p:nvSpPr>
            <p:spPr>
              <a:xfrm>
                <a:off x="48260" y="48260"/>
                <a:ext cx="3129945" cy="307697"/>
              </a:xfrm>
              <a:custGeom>
                <a:rect b="b" l="l" r="r" t="t"/>
                <a:pathLst>
                  <a:path extrusionOk="0" h="307697" w="3129945">
                    <a:moveTo>
                      <a:pt x="0" y="0"/>
                    </a:moveTo>
                    <a:lnTo>
                      <a:pt x="3129945" y="0"/>
                    </a:lnTo>
                    <a:lnTo>
                      <a:pt x="3129945" y="307697"/>
                    </a:lnTo>
                    <a:lnTo>
                      <a:pt x="0" y="307697"/>
                    </a:lnTo>
                    <a:close/>
                  </a:path>
                </a:pathLst>
              </a:custGeom>
              <a:solidFill>
                <a:srgbClr val="1B1A1E"/>
              </a:solidFill>
              <a:ln>
                <a:noFill/>
              </a:ln>
            </p:spPr>
          </p:sp>
          <p:sp>
            <p:nvSpPr>
              <p:cNvPr id="494" name="Google Shape;494;p26"/>
              <p:cNvSpPr/>
              <p:nvPr/>
            </p:nvSpPr>
            <p:spPr>
              <a:xfrm>
                <a:off x="6350" y="6350"/>
                <a:ext cx="3129945" cy="307697"/>
              </a:xfrm>
              <a:custGeom>
                <a:rect b="b" l="l" r="r" t="t"/>
                <a:pathLst>
                  <a:path extrusionOk="0" h="307697" w="3129945">
                    <a:moveTo>
                      <a:pt x="0" y="0"/>
                    </a:moveTo>
                    <a:lnTo>
                      <a:pt x="3129945" y="0"/>
                    </a:lnTo>
                    <a:lnTo>
                      <a:pt x="3129945" y="307697"/>
                    </a:lnTo>
                    <a:lnTo>
                      <a:pt x="0" y="307697"/>
                    </a:lnTo>
                    <a:close/>
                  </a:path>
                </a:pathLst>
              </a:custGeom>
              <a:solidFill>
                <a:srgbClr val="77BBC1"/>
              </a:solidFill>
              <a:ln>
                <a:noFill/>
              </a:ln>
            </p:spPr>
          </p:sp>
          <p:sp>
            <p:nvSpPr>
              <p:cNvPr id="495" name="Google Shape;495;p26"/>
              <p:cNvSpPr/>
              <p:nvPr/>
            </p:nvSpPr>
            <p:spPr>
              <a:xfrm>
                <a:off x="0" y="0"/>
                <a:ext cx="3142645" cy="320397"/>
              </a:xfrm>
              <a:custGeom>
                <a:rect b="b" l="l" r="r" t="t"/>
                <a:pathLst>
                  <a:path extrusionOk="0" h="320397" w="3142645">
                    <a:moveTo>
                      <a:pt x="3142645" y="320397"/>
                    </a:moveTo>
                    <a:lnTo>
                      <a:pt x="0" y="320397"/>
                    </a:lnTo>
                    <a:lnTo>
                      <a:pt x="0" y="0"/>
                    </a:lnTo>
                    <a:lnTo>
                      <a:pt x="3142645" y="0"/>
                    </a:lnTo>
                    <a:lnTo>
                      <a:pt x="3142645" y="320397"/>
                    </a:lnTo>
                    <a:close/>
                    <a:moveTo>
                      <a:pt x="12700" y="307697"/>
                    </a:moveTo>
                    <a:lnTo>
                      <a:pt x="3129945" y="307697"/>
                    </a:lnTo>
                    <a:lnTo>
                      <a:pt x="3129945" y="12700"/>
                    </a:lnTo>
                    <a:lnTo>
                      <a:pt x="12700" y="12700"/>
                    </a:lnTo>
                    <a:lnTo>
                      <a:pt x="12700" y="307697"/>
                    </a:lnTo>
                    <a:close/>
                  </a:path>
                </a:pathLst>
              </a:custGeom>
              <a:solidFill>
                <a:srgbClr val="1B1A1E"/>
              </a:solidFill>
              <a:ln>
                <a:noFill/>
              </a:ln>
            </p:spPr>
          </p:sp>
        </p:grpSp>
        <p:grpSp>
          <p:nvGrpSpPr>
            <p:cNvPr id="496" name="Google Shape;496;p26"/>
            <p:cNvGrpSpPr/>
            <p:nvPr/>
          </p:nvGrpSpPr>
          <p:grpSpPr>
            <a:xfrm>
              <a:off x="3745902" y="2959875"/>
              <a:ext cx="10099599" cy="2544376"/>
              <a:chOff x="0" y="0"/>
              <a:chExt cx="3178205" cy="800680"/>
            </a:xfrm>
          </p:grpSpPr>
          <p:sp>
            <p:nvSpPr>
              <p:cNvPr id="497" name="Google Shape;497;p26"/>
              <p:cNvSpPr/>
              <p:nvPr/>
            </p:nvSpPr>
            <p:spPr>
              <a:xfrm>
                <a:off x="48260" y="48260"/>
                <a:ext cx="3129945" cy="752420"/>
              </a:xfrm>
              <a:custGeom>
                <a:rect b="b" l="l" r="r" t="t"/>
                <a:pathLst>
                  <a:path extrusionOk="0" h="752420" w="3129945">
                    <a:moveTo>
                      <a:pt x="0" y="0"/>
                    </a:moveTo>
                    <a:lnTo>
                      <a:pt x="3129945" y="0"/>
                    </a:lnTo>
                    <a:lnTo>
                      <a:pt x="3129945" y="752420"/>
                    </a:lnTo>
                    <a:lnTo>
                      <a:pt x="0" y="752420"/>
                    </a:lnTo>
                    <a:close/>
                  </a:path>
                </a:pathLst>
              </a:custGeom>
              <a:solidFill>
                <a:srgbClr val="1B1A1E"/>
              </a:solidFill>
              <a:ln>
                <a:noFill/>
              </a:ln>
            </p:spPr>
          </p:sp>
          <p:sp>
            <p:nvSpPr>
              <p:cNvPr id="498" name="Google Shape;498;p26"/>
              <p:cNvSpPr/>
              <p:nvPr/>
            </p:nvSpPr>
            <p:spPr>
              <a:xfrm>
                <a:off x="6350" y="6350"/>
                <a:ext cx="3129945" cy="752420"/>
              </a:xfrm>
              <a:custGeom>
                <a:rect b="b" l="l" r="r" t="t"/>
                <a:pathLst>
                  <a:path extrusionOk="0" h="752420" w="3129945">
                    <a:moveTo>
                      <a:pt x="0" y="0"/>
                    </a:moveTo>
                    <a:lnTo>
                      <a:pt x="3129945" y="0"/>
                    </a:lnTo>
                    <a:lnTo>
                      <a:pt x="3129945" y="752420"/>
                    </a:lnTo>
                    <a:lnTo>
                      <a:pt x="0" y="752420"/>
                    </a:lnTo>
                    <a:close/>
                  </a:path>
                </a:pathLst>
              </a:custGeom>
              <a:solidFill>
                <a:srgbClr val="FFF1E4"/>
              </a:solidFill>
              <a:ln>
                <a:noFill/>
              </a:ln>
            </p:spPr>
          </p:sp>
          <p:sp>
            <p:nvSpPr>
              <p:cNvPr id="499" name="Google Shape;499;p26"/>
              <p:cNvSpPr/>
              <p:nvPr/>
            </p:nvSpPr>
            <p:spPr>
              <a:xfrm>
                <a:off x="0" y="0"/>
                <a:ext cx="3142645" cy="765120"/>
              </a:xfrm>
              <a:custGeom>
                <a:rect b="b" l="l" r="r" t="t"/>
                <a:pathLst>
                  <a:path extrusionOk="0" h="765120" w="3142645">
                    <a:moveTo>
                      <a:pt x="3142645" y="765120"/>
                    </a:moveTo>
                    <a:lnTo>
                      <a:pt x="0" y="765120"/>
                    </a:lnTo>
                    <a:lnTo>
                      <a:pt x="0" y="0"/>
                    </a:lnTo>
                    <a:lnTo>
                      <a:pt x="3142645" y="0"/>
                    </a:lnTo>
                    <a:lnTo>
                      <a:pt x="3142645" y="765120"/>
                    </a:lnTo>
                    <a:close/>
                    <a:moveTo>
                      <a:pt x="12700" y="752420"/>
                    </a:moveTo>
                    <a:lnTo>
                      <a:pt x="3129945" y="752420"/>
                    </a:lnTo>
                    <a:lnTo>
                      <a:pt x="3129945" y="12700"/>
                    </a:lnTo>
                    <a:lnTo>
                      <a:pt x="12700" y="12700"/>
                    </a:lnTo>
                    <a:lnTo>
                      <a:pt x="12700" y="752420"/>
                    </a:lnTo>
                    <a:close/>
                  </a:path>
                </a:pathLst>
              </a:custGeom>
              <a:solidFill>
                <a:srgbClr val="1B1A1E"/>
              </a:solidFill>
              <a:ln>
                <a:noFill/>
              </a:ln>
            </p:spPr>
          </p:sp>
        </p:grpSp>
        <p:grpSp>
          <p:nvGrpSpPr>
            <p:cNvPr id="500" name="Google Shape;500;p26"/>
            <p:cNvGrpSpPr/>
            <p:nvPr/>
          </p:nvGrpSpPr>
          <p:grpSpPr>
            <a:xfrm>
              <a:off x="6603055" y="6182146"/>
              <a:ext cx="4385294" cy="2770960"/>
              <a:chOff x="0" y="0"/>
              <a:chExt cx="1379992" cy="871983"/>
            </a:xfrm>
          </p:grpSpPr>
          <p:sp>
            <p:nvSpPr>
              <p:cNvPr id="501" name="Google Shape;501;p26"/>
              <p:cNvSpPr/>
              <p:nvPr/>
            </p:nvSpPr>
            <p:spPr>
              <a:xfrm>
                <a:off x="48260" y="48260"/>
                <a:ext cx="1331732" cy="823723"/>
              </a:xfrm>
              <a:custGeom>
                <a:rect b="b" l="l" r="r" t="t"/>
                <a:pathLst>
                  <a:path extrusionOk="0" h="823723" w="1331732">
                    <a:moveTo>
                      <a:pt x="0" y="0"/>
                    </a:moveTo>
                    <a:lnTo>
                      <a:pt x="1331732" y="0"/>
                    </a:lnTo>
                    <a:lnTo>
                      <a:pt x="1331732" y="823723"/>
                    </a:lnTo>
                    <a:lnTo>
                      <a:pt x="0" y="823723"/>
                    </a:lnTo>
                    <a:close/>
                  </a:path>
                </a:pathLst>
              </a:custGeom>
              <a:solidFill>
                <a:srgbClr val="1B1A1E"/>
              </a:solidFill>
              <a:ln>
                <a:noFill/>
              </a:ln>
            </p:spPr>
          </p:sp>
          <p:sp>
            <p:nvSpPr>
              <p:cNvPr id="502" name="Google Shape;502;p26"/>
              <p:cNvSpPr/>
              <p:nvPr/>
            </p:nvSpPr>
            <p:spPr>
              <a:xfrm>
                <a:off x="6350" y="6350"/>
                <a:ext cx="1331732" cy="823723"/>
              </a:xfrm>
              <a:custGeom>
                <a:rect b="b" l="l" r="r" t="t"/>
                <a:pathLst>
                  <a:path extrusionOk="0" h="823723" w="1331732">
                    <a:moveTo>
                      <a:pt x="0" y="0"/>
                    </a:moveTo>
                    <a:lnTo>
                      <a:pt x="1331732" y="0"/>
                    </a:lnTo>
                    <a:lnTo>
                      <a:pt x="1331732" y="823723"/>
                    </a:lnTo>
                    <a:lnTo>
                      <a:pt x="0" y="823723"/>
                    </a:lnTo>
                    <a:close/>
                  </a:path>
                </a:pathLst>
              </a:custGeom>
              <a:solidFill>
                <a:srgbClr val="77BBC1"/>
              </a:solidFill>
              <a:ln>
                <a:noFill/>
              </a:ln>
            </p:spPr>
          </p:sp>
          <p:sp>
            <p:nvSpPr>
              <p:cNvPr id="503" name="Google Shape;503;p26"/>
              <p:cNvSpPr/>
              <p:nvPr/>
            </p:nvSpPr>
            <p:spPr>
              <a:xfrm>
                <a:off x="0" y="0"/>
                <a:ext cx="1344432" cy="836423"/>
              </a:xfrm>
              <a:custGeom>
                <a:rect b="b" l="l" r="r" t="t"/>
                <a:pathLst>
                  <a:path extrusionOk="0" h="836423" w="1344432">
                    <a:moveTo>
                      <a:pt x="1344432" y="836423"/>
                    </a:moveTo>
                    <a:lnTo>
                      <a:pt x="0" y="836423"/>
                    </a:lnTo>
                    <a:lnTo>
                      <a:pt x="0" y="0"/>
                    </a:lnTo>
                    <a:lnTo>
                      <a:pt x="1344432" y="0"/>
                    </a:lnTo>
                    <a:lnTo>
                      <a:pt x="1344432" y="836423"/>
                    </a:lnTo>
                    <a:close/>
                    <a:moveTo>
                      <a:pt x="12700" y="823723"/>
                    </a:moveTo>
                    <a:lnTo>
                      <a:pt x="1331732" y="823723"/>
                    </a:lnTo>
                    <a:lnTo>
                      <a:pt x="1331732" y="12700"/>
                    </a:lnTo>
                    <a:lnTo>
                      <a:pt x="12700" y="12700"/>
                    </a:lnTo>
                    <a:lnTo>
                      <a:pt x="12700" y="823723"/>
                    </a:lnTo>
                    <a:close/>
                  </a:path>
                </a:pathLst>
              </a:custGeom>
              <a:solidFill>
                <a:srgbClr val="1B1A1E"/>
              </a:solidFill>
              <a:ln>
                <a:noFill/>
              </a:ln>
            </p:spPr>
          </p:sp>
        </p:grpSp>
        <p:grpSp>
          <p:nvGrpSpPr>
            <p:cNvPr id="504" name="Google Shape;504;p26"/>
            <p:cNvGrpSpPr/>
            <p:nvPr/>
          </p:nvGrpSpPr>
          <p:grpSpPr>
            <a:xfrm>
              <a:off x="1308739" y="6182146"/>
              <a:ext cx="4385294" cy="2770960"/>
              <a:chOff x="0" y="0"/>
              <a:chExt cx="1379992" cy="871983"/>
            </a:xfrm>
          </p:grpSpPr>
          <p:sp>
            <p:nvSpPr>
              <p:cNvPr id="505" name="Google Shape;505;p26"/>
              <p:cNvSpPr/>
              <p:nvPr/>
            </p:nvSpPr>
            <p:spPr>
              <a:xfrm>
                <a:off x="48260" y="48260"/>
                <a:ext cx="1331732" cy="823723"/>
              </a:xfrm>
              <a:custGeom>
                <a:rect b="b" l="l" r="r" t="t"/>
                <a:pathLst>
                  <a:path extrusionOk="0" h="823723" w="1331732">
                    <a:moveTo>
                      <a:pt x="0" y="0"/>
                    </a:moveTo>
                    <a:lnTo>
                      <a:pt x="1331732" y="0"/>
                    </a:lnTo>
                    <a:lnTo>
                      <a:pt x="1331732" y="823723"/>
                    </a:lnTo>
                    <a:lnTo>
                      <a:pt x="0" y="823723"/>
                    </a:lnTo>
                    <a:close/>
                  </a:path>
                </a:pathLst>
              </a:custGeom>
              <a:solidFill>
                <a:srgbClr val="1B1A1E"/>
              </a:solidFill>
              <a:ln>
                <a:noFill/>
              </a:ln>
            </p:spPr>
          </p:sp>
          <p:sp>
            <p:nvSpPr>
              <p:cNvPr id="506" name="Google Shape;506;p26"/>
              <p:cNvSpPr/>
              <p:nvPr/>
            </p:nvSpPr>
            <p:spPr>
              <a:xfrm>
                <a:off x="6350" y="6350"/>
                <a:ext cx="1331732" cy="823723"/>
              </a:xfrm>
              <a:custGeom>
                <a:rect b="b" l="l" r="r" t="t"/>
                <a:pathLst>
                  <a:path extrusionOk="0" h="823723" w="1331732">
                    <a:moveTo>
                      <a:pt x="0" y="0"/>
                    </a:moveTo>
                    <a:lnTo>
                      <a:pt x="1331732" y="0"/>
                    </a:lnTo>
                    <a:lnTo>
                      <a:pt x="1331732" y="823723"/>
                    </a:lnTo>
                    <a:lnTo>
                      <a:pt x="0" y="823723"/>
                    </a:lnTo>
                    <a:close/>
                  </a:path>
                </a:pathLst>
              </a:custGeom>
              <a:solidFill>
                <a:srgbClr val="77BBC1"/>
              </a:solidFill>
              <a:ln>
                <a:noFill/>
              </a:ln>
            </p:spPr>
          </p:sp>
          <p:sp>
            <p:nvSpPr>
              <p:cNvPr id="507" name="Google Shape;507;p26"/>
              <p:cNvSpPr/>
              <p:nvPr/>
            </p:nvSpPr>
            <p:spPr>
              <a:xfrm>
                <a:off x="0" y="0"/>
                <a:ext cx="1344432" cy="836423"/>
              </a:xfrm>
              <a:custGeom>
                <a:rect b="b" l="l" r="r" t="t"/>
                <a:pathLst>
                  <a:path extrusionOk="0" h="836423" w="1344432">
                    <a:moveTo>
                      <a:pt x="1344432" y="836423"/>
                    </a:moveTo>
                    <a:lnTo>
                      <a:pt x="0" y="836423"/>
                    </a:lnTo>
                    <a:lnTo>
                      <a:pt x="0" y="0"/>
                    </a:lnTo>
                    <a:lnTo>
                      <a:pt x="1344432" y="0"/>
                    </a:lnTo>
                    <a:lnTo>
                      <a:pt x="1344432" y="836423"/>
                    </a:lnTo>
                    <a:close/>
                    <a:moveTo>
                      <a:pt x="12700" y="823723"/>
                    </a:moveTo>
                    <a:lnTo>
                      <a:pt x="1331732" y="823723"/>
                    </a:lnTo>
                    <a:lnTo>
                      <a:pt x="1331732" y="12700"/>
                    </a:lnTo>
                    <a:lnTo>
                      <a:pt x="12700" y="12700"/>
                    </a:lnTo>
                    <a:lnTo>
                      <a:pt x="12700" y="823723"/>
                    </a:lnTo>
                    <a:close/>
                  </a:path>
                </a:pathLst>
              </a:custGeom>
              <a:solidFill>
                <a:srgbClr val="1B1A1E"/>
              </a:solidFill>
              <a:ln>
                <a:noFill/>
              </a:ln>
            </p:spPr>
          </p:sp>
        </p:grpSp>
        <p:grpSp>
          <p:nvGrpSpPr>
            <p:cNvPr id="508" name="Google Shape;508;p26"/>
            <p:cNvGrpSpPr/>
            <p:nvPr/>
          </p:nvGrpSpPr>
          <p:grpSpPr>
            <a:xfrm>
              <a:off x="11916113" y="6182146"/>
              <a:ext cx="4385294" cy="2770960"/>
              <a:chOff x="0" y="0"/>
              <a:chExt cx="1379992" cy="871983"/>
            </a:xfrm>
          </p:grpSpPr>
          <p:sp>
            <p:nvSpPr>
              <p:cNvPr id="509" name="Google Shape;509;p26"/>
              <p:cNvSpPr/>
              <p:nvPr/>
            </p:nvSpPr>
            <p:spPr>
              <a:xfrm>
                <a:off x="48260" y="48260"/>
                <a:ext cx="1331732" cy="823723"/>
              </a:xfrm>
              <a:custGeom>
                <a:rect b="b" l="l" r="r" t="t"/>
                <a:pathLst>
                  <a:path extrusionOk="0" h="823723" w="1331732">
                    <a:moveTo>
                      <a:pt x="0" y="0"/>
                    </a:moveTo>
                    <a:lnTo>
                      <a:pt x="1331732" y="0"/>
                    </a:lnTo>
                    <a:lnTo>
                      <a:pt x="1331732" y="823723"/>
                    </a:lnTo>
                    <a:lnTo>
                      <a:pt x="0" y="823723"/>
                    </a:lnTo>
                    <a:close/>
                  </a:path>
                </a:pathLst>
              </a:custGeom>
              <a:solidFill>
                <a:srgbClr val="1B1A1E"/>
              </a:solidFill>
              <a:ln>
                <a:noFill/>
              </a:ln>
            </p:spPr>
          </p:sp>
          <p:sp>
            <p:nvSpPr>
              <p:cNvPr id="510" name="Google Shape;510;p26"/>
              <p:cNvSpPr/>
              <p:nvPr/>
            </p:nvSpPr>
            <p:spPr>
              <a:xfrm>
                <a:off x="6350" y="6350"/>
                <a:ext cx="1331732" cy="823723"/>
              </a:xfrm>
              <a:custGeom>
                <a:rect b="b" l="l" r="r" t="t"/>
                <a:pathLst>
                  <a:path extrusionOk="0" h="823723" w="1331732">
                    <a:moveTo>
                      <a:pt x="0" y="0"/>
                    </a:moveTo>
                    <a:lnTo>
                      <a:pt x="1331732" y="0"/>
                    </a:lnTo>
                    <a:lnTo>
                      <a:pt x="1331732" y="823723"/>
                    </a:lnTo>
                    <a:lnTo>
                      <a:pt x="0" y="823723"/>
                    </a:lnTo>
                    <a:close/>
                  </a:path>
                </a:pathLst>
              </a:custGeom>
              <a:solidFill>
                <a:srgbClr val="77BBC1"/>
              </a:solidFill>
              <a:ln>
                <a:noFill/>
              </a:ln>
            </p:spPr>
          </p:sp>
          <p:sp>
            <p:nvSpPr>
              <p:cNvPr id="511" name="Google Shape;511;p26"/>
              <p:cNvSpPr/>
              <p:nvPr/>
            </p:nvSpPr>
            <p:spPr>
              <a:xfrm>
                <a:off x="0" y="0"/>
                <a:ext cx="1344432" cy="836423"/>
              </a:xfrm>
              <a:custGeom>
                <a:rect b="b" l="l" r="r" t="t"/>
                <a:pathLst>
                  <a:path extrusionOk="0" h="836423" w="1344432">
                    <a:moveTo>
                      <a:pt x="1344432" y="836423"/>
                    </a:moveTo>
                    <a:lnTo>
                      <a:pt x="0" y="836423"/>
                    </a:lnTo>
                    <a:lnTo>
                      <a:pt x="0" y="0"/>
                    </a:lnTo>
                    <a:lnTo>
                      <a:pt x="1344432" y="0"/>
                    </a:lnTo>
                    <a:lnTo>
                      <a:pt x="1344432" y="836423"/>
                    </a:lnTo>
                    <a:close/>
                    <a:moveTo>
                      <a:pt x="12700" y="823723"/>
                    </a:moveTo>
                    <a:lnTo>
                      <a:pt x="1331732" y="823723"/>
                    </a:lnTo>
                    <a:lnTo>
                      <a:pt x="1331732" y="12700"/>
                    </a:lnTo>
                    <a:lnTo>
                      <a:pt x="12700" y="12700"/>
                    </a:lnTo>
                    <a:lnTo>
                      <a:pt x="12700" y="823723"/>
                    </a:lnTo>
                    <a:close/>
                  </a:path>
                </a:pathLst>
              </a:custGeom>
              <a:solidFill>
                <a:srgbClr val="1B1A1E"/>
              </a:solidFill>
              <a:ln>
                <a:noFill/>
              </a:ln>
            </p:spPr>
          </p:sp>
        </p:grpSp>
        <p:grpSp>
          <p:nvGrpSpPr>
            <p:cNvPr id="512" name="Google Shape;512;p26"/>
            <p:cNvGrpSpPr/>
            <p:nvPr/>
          </p:nvGrpSpPr>
          <p:grpSpPr>
            <a:xfrm>
              <a:off x="6603055" y="8527571"/>
              <a:ext cx="4385294" cy="2345425"/>
              <a:chOff x="0" y="0"/>
              <a:chExt cx="1379992" cy="738073"/>
            </a:xfrm>
          </p:grpSpPr>
          <p:sp>
            <p:nvSpPr>
              <p:cNvPr id="513" name="Google Shape;513;p26"/>
              <p:cNvSpPr/>
              <p:nvPr/>
            </p:nvSpPr>
            <p:spPr>
              <a:xfrm>
                <a:off x="48260" y="48260"/>
                <a:ext cx="1331732" cy="689813"/>
              </a:xfrm>
              <a:custGeom>
                <a:rect b="b" l="l" r="r" t="t"/>
                <a:pathLst>
                  <a:path extrusionOk="0" h="689813" w="1331732">
                    <a:moveTo>
                      <a:pt x="0" y="0"/>
                    </a:moveTo>
                    <a:lnTo>
                      <a:pt x="1331732" y="0"/>
                    </a:lnTo>
                    <a:lnTo>
                      <a:pt x="1331732" y="689813"/>
                    </a:lnTo>
                    <a:lnTo>
                      <a:pt x="0" y="689813"/>
                    </a:lnTo>
                    <a:close/>
                  </a:path>
                </a:pathLst>
              </a:custGeom>
              <a:solidFill>
                <a:srgbClr val="1B1A1E"/>
              </a:solidFill>
              <a:ln>
                <a:noFill/>
              </a:ln>
            </p:spPr>
          </p:sp>
          <p:sp>
            <p:nvSpPr>
              <p:cNvPr id="514" name="Google Shape;514;p26"/>
              <p:cNvSpPr/>
              <p:nvPr/>
            </p:nvSpPr>
            <p:spPr>
              <a:xfrm>
                <a:off x="6350" y="6350"/>
                <a:ext cx="1331732" cy="689813"/>
              </a:xfrm>
              <a:custGeom>
                <a:rect b="b" l="l" r="r" t="t"/>
                <a:pathLst>
                  <a:path extrusionOk="0" h="689813" w="1331732">
                    <a:moveTo>
                      <a:pt x="0" y="0"/>
                    </a:moveTo>
                    <a:lnTo>
                      <a:pt x="1331732" y="0"/>
                    </a:lnTo>
                    <a:lnTo>
                      <a:pt x="1331732" y="689813"/>
                    </a:lnTo>
                    <a:lnTo>
                      <a:pt x="0" y="689813"/>
                    </a:lnTo>
                    <a:close/>
                  </a:path>
                </a:pathLst>
              </a:custGeom>
              <a:solidFill>
                <a:srgbClr val="F4CD78"/>
              </a:solidFill>
              <a:ln>
                <a:noFill/>
              </a:ln>
            </p:spPr>
          </p:sp>
          <p:sp>
            <p:nvSpPr>
              <p:cNvPr id="515" name="Google Shape;515;p26"/>
              <p:cNvSpPr/>
              <p:nvPr/>
            </p:nvSpPr>
            <p:spPr>
              <a:xfrm>
                <a:off x="0" y="0"/>
                <a:ext cx="1344432" cy="702513"/>
              </a:xfrm>
              <a:custGeom>
                <a:rect b="b" l="l" r="r" t="t"/>
                <a:pathLst>
                  <a:path extrusionOk="0" h="702513" w="1344432">
                    <a:moveTo>
                      <a:pt x="1344432" y="702513"/>
                    </a:moveTo>
                    <a:lnTo>
                      <a:pt x="0" y="702513"/>
                    </a:lnTo>
                    <a:lnTo>
                      <a:pt x="0" y="0"/>
                    </a:lnTo>
                    <a:lnTo>
                      <a:pt x="1344432" y="0"/>
                    </a:lnTo>
                    <a:lnTo>
                      <a:pt x="1344432" y="702513"/>
                    </a:lnTo>
                    <a:close/>
                    <a:moveTo>
                      <a:pt x="12700" y="689813"/>
                    </a:moveTo>
                    <a:lnTo>
                      <a:pt x="1331732" y="689813"/>
                    </a:lnTo>
                    <a:lnTo>
                      <a:pt x="1331732" y="12700"/>
                    </a:lnTo>
                    <a:lnTo>
                      <a:pt x="12700" y="12700"/>
                    </a:lnTo>
                    <a:lnTo>
                      <a:pt x="12700" y="689813"/>
                    </a:lnTo>
                    <a:close/>
                  </a:path>
                </a:pathLst>
              </a:custGeom>
              <a:solidFill>
                <a:srgbClr val="1B1A1E"/>
              </a:solidFill>
              <a:ln>
                <a:noFill/>
              </a:ln>
            </p:spPr>
          </p:sp>
        </p:grpSp>
        <p:grpSp>
          <p:nvGrpSpPr>
            <p:cNvPr id="516" name="Google Shape;516;p26"/>
            <p:cNvGrpSpPr/>
            <p:nvPr/>
          </p:nvGrpSpPr>
          <p:grpSpPr>
            <a:xfrm>
              <a:off x="1308739" y="8527571"/>
              <a:ext cx="4385294" cy="2345425"/>
              <a:chOff x="0" y="0"/>
              <a:chExt cx="1379992" cy="738073"/>
            </a:xfrm>
          </p:grpSpPr>
          <p:sp>
            <p:nvSpPr>
              <p:cNvPr id="517" name="Google Shape;517;p26"/>
              <p:cNvSpPr/>
              <p:nvPr/>
            </p:nvSpPr>
            <p:spPr>
              <a:xfrm>
                <a:off x="48260" y="48260"/>
                <a:ext cx="1331732" cy="689813"/>
              </a:xfrm>
              <a:custGeom>
                <a:rect b="b" l="l" r="r" t="t"/>
                <a:pathLst>
                  <a:path extrusionOk="0" h="689813" w="1331732">
                    <a:moveTo>
                      <a:pt x="0" y="0"/>
                    </a:moveTo>
                    <a:lnTo>
                      <a:pt x="1331732" y="0"/>
                    </a:lnTo>
                    <a:lnTo>
                      <a:pt x="1331732" y="689813"/>
                    </a:lnTo>
                    <a:lnTo>
                      <a:pt x="0" y="689813"/>
                    </a:lnTo>
                    <a:close/>
                  </a:path>
                </a:pathLst>
              </a:custGeom>
              <a:solidFill>
                <a:srgbClr val="1B1A1E"/>
              </a:solidFill>
              <a:ln>
                <a:noFill/>
              </a:ln>
            </p:spPr>
          </p:sp>
          <p:sp>
            <p:nvSpPr>
              <p:cNvPr id="518" name="Google Shape;518;p26"/>
              <p:cNvSpPr/>
              <p:nvPr/>
            </p:nvSpPr>
            <p:spPr>
              <a:xfrm>
                <a:off x="6350" y="6350"/>
                <a:ext cx="1331732" cy="689813"/>
              </a:xfrm>
              <a:custGeom>
                <a:rect b="b" l="l" r="r" t="t"/>
                <a:pathLst>
                  <a:path extrusionOk="0" h="689813" w="1331732">
                    <a:moveTo>
                      <a:pt x="0" y="0"/>
                    </a:moveTo>
                    <a:lnTo>
                      <a:pt x="1331732" y="0"/>
                    </a:lnTo>
                    <a:lnTo>
                      <a:pt x="1331732" y="689813"/>
                    </a:lnTo>
                    <a:lnTo>
                      <a:pt x="0" y="689813"/>
                    </a:lnTo>
                    <a:close/>
                  </a:path>
                </a:pathLst>
              </a:custGeom>
              <a:solidFill>
                <a:srgbClr val="F4CD78"/>
              </a:solidFill>
              <a:ln>
                <a:noFill/>
              </a:ln>
            </p:spPr>
          </p:sp>
          <p:sp>
            <p:nvSpPr>
              <p:cNvPr id="519" name="Google Shape;519;p26"/>
              <p:cNvSpPr/>
              <p:nvPr/>
            </p:nvSpPr>
            <p:spPr>
              <a:xfrm>
                <a:off x="0" y="0"/>
                <a:ext cx="1344432" cy="702513"/>
              </a:xfrm>
              <a:custGeom>
                <a:rect b="b" l="l" r="r" t="t"/>
                <a:pathLst>
                  <a:path extrusionOk="0" h="702513" w="1344432">
                    <a:moveTo>
                      <a:pt x="1344432" y="702513"/>
                    </a:moveTo>
                    <a:lnTo>
                      <a:pt x="0" y="702513"/>
                    </a:lnTo>
                    <a:lnTo>
                      <a:pt x="0" y="0"/>
                    </a:lnTo>
                    <a:lnTo>
                      <a:pt x="1344432" y="0"/>
                    </a:lnTo>
                    <a:lnTo>
                      <a:pt x="1344432" y="702513"/>
                    </a:lnTo>
                    <a:close/>
                    <a:moveTo>
                      <a:pt x="12700" y="689813"/>
                    </a:moveTo>
                    <a:lnTo>
                      <a:pt x="1331732" y="689813"/>
                    </a:lnTo>
                    <a:lnTo>
                      <a:pt x="1331732" y="12700"/>
                    </a:lnTo>
                    <a:lnTo>
                      <a:pt x="12700" y="12700"/>
                    </a:lnTo>
                    <a:lnTo>
                      <a:pt x="12700" y="689813"/>
                    </a:lnTo>
                    <a:close/>
                  </a:path>
                </a:pathLst>
              </a:custGeom>
              <a:solidFill>
                <a:srgbClr val="1B1A1E"/>
              </a:solidFill>
              <a:ln>
                <a:noFill/>
              </a:ln>
            </p:spPr>
          </p:sp>
        </p:grpSp>
        <p:grpSp>
          <p:nvGrpSpPr>
            <p:cNvPr id="520" name="Google Shape;520;p26"/>
            <p:cNvGrpSpPr/>
            <p:nvPr/>
          </p:nvGrpSpPr>
          <p:grpSpPr>
            <a:xfrm>
              <a:off x="11916113" y="8527571"/>
              <a:ext cx="4385294" cy="2345425"/>
              <a:chOff x="0" y="0"/>
              <a:chExt cx="1379992" cy="738073"/>
            </a:xfrm>
          </p:grpSpPr>
          <p:sp>
            <p:nvSpPr>
              <p:cNvPr id="521" name="Google Shape;521;p26"/>
              <p:cNvSpPr/>
              <p:nvPr/>
            </p:nvSpPr>
            <p:spPr>
              <a:xfrm>
                <a:off x="48260" y="48260"/>
                <a:ext cx="1331732" cy="689813"/>
              </a:xfrm>
              <a:custGeom>
                <a:rect b="b" l="l" r="r" t="t"/>
                <a:pathLst>
                  <a:path extrusionOk="0" h="689813" w="1331732">
                    <a:moveTo>
                      <a:pt x="0" y="0"/>
                    </a:moveTo>
                    <a:lnTo>
                      <a:pt x="1331732" y="0"/>
                    </a:lnTo>
                    <a:lnTo>
                      <a:pt x="1331732" y="689813"/>
                    </a:lnTo>
                    <a:lnTo>
                      <a:pt x="0" y="689813"/>
                    </a:lnTo>
                    <a:close/>
                  </a:path>
                </a:pathLst>
              </a:custGeom>
              <a:solidFill>
                <a:srgbClr val="1B1A1E"/>
              </a:solidFill>
              <a:ln>
                <a:noFill/>
              </a:ln>
            </p:spPr>
          </p:sp>
          <p:sp>
            <p:nvSpPr>
              <p:cNvPr id="522" name="Google Shape;522;p26"/>
              <p:cNvSpPr/>
              <p:nvPr/>
            </p:nvSpPr>
            <p:spPr>
              <a:xfrm>
                <a:off x="6350" y="6350"/>
                <a:ext cx="1331732" cy="689813"/>
              </a:xfrm>
              <a:custGeom>
                <a:rect b="b" l="l" r="r" t="t"/>
                <a:pathLst>
                  <a:path extrusionOk="0" h="689813" w="1331732">
                    <a:moveTo>
                      <a:pt x="0" y="0"/>
                    </a:moveTo>
                    <a:lnTo>
                      <a:pt x="1331732" y="0"/>
                    </a:lnTo>
                    <a:lnTo>
                      <a:pt x="1331732" y="689813"/>
                    </a:lnTo>
                    <a:lnTo>
                      <a:pt x="0" y="689813"/>
                    </a:lnTo>
                    <a:close/>
                  </a:path>
                </a:pathLst>
              </a:custGeom>
              <a:solidFill>
                <a:srgbClr val="F4CD78"/>
              </a:solidFill>
              <a:ln>
                <a:noFill/>
              </a:ln>
            </p:spPr>
          </p:sp>
          <p:sp>
            <p:nvSpPr>
              <p:cNvPr id="523" name="Google Shape;523;p26"/>
              <p:cNvSpPr/>
              <p:nvPr/>
            </p:nvSpPr>
            <p:spPr>
              <a:xfrm>
                <a:off x="0" y="0"/>
                <a:ext cx="1344432" cy="702513"/>
              </a:xfrm>
              <a:custGeom>
                <a:rect b="b" l="l" r="r" t="t"/>
                <a:pathLst>
                  <a:path extrusionOk="0" h="702513" w="1344432">
                    <a:moveTo>
                      <a:pt x="1344432" y="702513"/>
                    </a:moveTo>
                    <a:lnTo>
                      <a:pt x="0" y="702513"/>
                    </a:lnTo>
                    <a:lnTo>
                      <a:pt x="0" y="0"/>
                    </a:lnTo>
                    <a:lnTo>
                      <a:pt x="1344432" y="0"/>
                    </a:lnTo>
                    <a:lnTo>
                      <a:pt x="1344432" y="702513"/>
                    </a:lnTo>
                    <a:close/>
                    <a:moveTo>
                      <a:pt x="12700" y="689813"/>
                    </a:moveTo>
                    <a:lnTo>
                      <a:pt x="1331732" y="689813"/>
                    </a:lnTo>
                    <a:lnTo>
                      <a:pt x="1331732" y="12700"/>
                    </a:lnTo>
                    <a:lnTo>
                      <a:pt x="12700" y="12700"/>
                    </a:lnTo>
                    <a:lnTo>
                      <a:pt x="12700" y="689813"/>
                    </a:lnTo>
                    <a:close/>
                  </a:path>
                </a:pathLst>
              </a:custGeom>
              <a:solidFill>
                <a:srgbClr val="1B1A1E"/>
              </a:solidFill>
              <a:ln>
                <a:noFill/>
              </a:ln>
            </p:spPr>
          </p:sp>
        </p:grpSp>
        <p:pic>
          <p:nvPicPr>
            <p:cNvPr id="524" name="Google Shape;524;p26"/>
            <p:cNvPicPr preferRelativeResize="0"/>
            <p:nvPr/>
          </p:nvPicPr>
          <p:blipFill rotWithShape="1">
            <a:blip r:embed="rId5">
              <a:alphaModFix/>
            </a:blip>
            <a:srcRect b="0" l="0" r="0" t="0"/>
            <a:stretch/>
          </p:blipFill>
          <p:spPr>
            <a:xfrm>
              <a:off x="15903442" y="9490724"/>
              <a:ext cx="795931" cy="1389721"/>
            </a:xfrm>
            <a:prstGeom prst="rect">
              <a:avLst/>
            </a:prstGeom>
            <a:noFill/>
            <a:ln>
              <a:noFill/>
            </a:ln>
          </p:spPr>
        </p:pic>
        <p:pic>
          <p:nvPicPr>
            <p:cNvPr id="525" name="Google Shape;525;p26"/>
            <p:cNvPicPr preferRelativeResize="0"/>
            <p:nvPr/>
          </p:nvPicPr>
          <p:blipFill rotWithShape="1">
            <a:blip r:embed="rId6">
              <a:alphaModFix/>
            </a:blip>
            <a:srcRect b="0" l="0" r="0" t="0"/>
            <a:stretch/>
          </p:blipFill>
          <p:spPr>
            <a:xfrm>
              <a:off x="6975180" y="6308826"/>
              <a:ext cx="3659785" cy="2218745"/>
            </a:xfrm>
            <a:prstGeom prst="rect">
              <a:avLst/>
            </a:prstGeom>
            <a:noFill/>
            <a:ln>
              <a:noFill/>
            </a:ln>
          </p:spPr>
        </p:pic>
        <p:pic>
          <p:nvPicPr>
            <p:cNvPr id="526" name="Google Shape;526;p26"/>
            <p:cNvPicPr preferRelativeResize="0"/>
            <p:nvPr/>
          </p:nvPicPr>
          <p:blipFill rotWithShape="1">
            <a:blip r:embed="rId7">
              <a:alphaModFix/>
            </a:blip>
            <a:srcRect b="0" l="0" r="0" t="0"/>
            <a:stretch/>
          </p:blipFill>
          <p:spPr>
            <a:xfrm>
              <a:off x="1832437" y="6376728"/>
              <a:ext cx="2877986" cy="2082942"/>
            </a:xfrm>
            <a:prstGeom prst="rect">
              <a:avLst/>
            </a:prstGeom>
            <a:noFill/>
            <a:ln>
              <a:noFill/>
            </a:ln>
          </p:spPr>
        </p:pic>
        <p:pic>
          <p:nvPicPr>
            <p:cNvPr id="527" name="Google Shape;527;p26"/>
            <p:cNvPicPr preferRelativeResize="0"/>
            <p:nvPr/>
          </p:nvPicPr>
          <p:blipFill rotWithShape="1">
            <a:blip r:embed="rId8">
              <a:alphaModFix/>
            </a:blip>
            <a:srcRect b="0" l="0" r="0" t="0"/>
            <a:stretch/>
          </p:blipFill>
          <p:spPr>
            <a:xfrm>
              <a:off x="12651287" y="6462932"/>
              <a:ext cx="2914946" cy="1996738"/>
            </a:xfrm>
            <a:prstGeom prst="rect">
              <a:avLst/>
            </a:prstGeom>
            <a:noFill/>
            <a:ln>
              <a:noFill/>
            </a:ln>
          </p:spPr>
        </p:pic>
        <p:sp>
          <p:nvSpPr>
            <p:cNvPr id="528" name="Google Shape;528;p26"/>
            <p:cNvSpPr txBox="1"/>
            <p:nvPr/>
          </p:nvSpPr>
          <p:spPr>
            <a:xfrm>
              <a:off x="4135726" y="3697742"/>
              <a:ext cx="9169940" cy="909175"/>
            </a:xfrm>
            <a:prstGeom prst="rect">
              <a:avLst/>
            </a:prstGeom>
            <a:noFill/>
            <a:ln>
              <a:noFill/>
            </a:ln>
          </p:spPr>
          <p:txBody>
            <a:bodyPr anchorCtr="0" anchor="t" bIns="0" lIns="0" spcFirstLastPara="1" rIns="0" wrap="square" tIns="0">
              <a:spAutoFit/>
            </a:bodyPr>
            <a:lstStyle/>
            <a:p>
              <a:pPr indent="0" lvl="0" marL="0" marR="0" rtl="0" algn="ctr">
                <a:lnSpc>
                  <a:spcPct val="119990"/>
                </a:lnSpc>
                <a:spcBef>
                  <a:spcPts val="0"/>
                </a:spcBef>
                <a:spcAft>
                  <a:spcPts val="0"/>
                </a:spcAft>
                <a:buClr>
                  <a:srgbClr val="000000"/>
                </a:buClr>
                <a:buSzPts val="4427"/>
                <a:buFont typeface="Arial"/>
                <a:buNone/>
              </a:pPr>
              <a:r>
                <a:rPr b="1" i="0" lang="en-US" sz="4427" u="none" cap="none" strike="noStrike">
                  <a:solidFill>
                    <a:schemeClr val="dk1"/>
                  </a:solidFill>
                  <a:latin typeface="Public Sans"/>
                  <a:ea typeface="Public Sans"/>
                  <a:cs typeface="Public Sans"/>
                  <a:sym typeface="Public Sans"/>
                </a:rPr>
                <a:t>Event Template</a:t>
              </a:r>
              <a:endParaRPr b="0" i="0" sz="1400" u="none" cap="none" strike="noStrike">
                <a:solidFill>
                  <a:srgbClr val="000000"/>
                </a:solidFill>
                <a:latin typeface="Arial"/>
                <a:ea typeface="Arial"/>
                <a:cs typeface="Arial"/>
                <a:sym typeface="Arial"/>
              </a:endParaRPr>
            </a:p>
          </p:txBody>
        </p:sp>
        <p:sp>
          <p:nvSpPr>
            <p:cNvPr id="529" name="Google Shape;529;p26"/>
            <p:cNvSpPr txBox="1"/>
            <p:nvPr/>
          </p:nvSpPr>
          <p:spPr>
            <a:xfrm>
              <a:off x="1496950" y="9129908"/>
              <a:ext cx="3915159" cy="1055676"/>
            </a:xfrm>
            <a:prstGeom prst="rect">
              <a:avLst/>
            </a:prstGeom>
            <a:noFill/>
            <a:ln>
              <a:noFill/>
            </a:ln>
          </p:spPr>
          <p:txBody>
            <a:bodyPr anchorCtr="0" anchor="t" bIns="0" lIns="0" spcFirstLastPara="1" rIns="0" wrap="square" tIns="0">
              <a:spAutoFit/>
            </a:bodyPr>
            <a:lstStyle/>
            <a:p>
              <a:pPr indent="0" lvl="0" marL="0" marR="0" rtl="0" algn="ctr">
                <a:lnSpc>
                  <a:spcPct val="129979"/>
                </a:lnSpc>
                <a:spcBef>
                  <a:spcPts val="0"/>
                </a:spcBef>
                <a:spcAft>
                  <a:spcPts val="0"/>
                </a:spcAft>
                <a:buClr>
                  <a:srgbClr val="000000"/>
                </a:buClr>
                <a:buSzPts val="2435"/>
                <a:buFont typeface="Arial"/>
                <a:buNone/>
              </a:pPr>
              <a:r>
                <a:rPr b="1" i="0" lang="en-US" sz="2435" u="none" cap="none" strike="noStrike">
                  <a:solidFill>
                    <a:srgbClr val="1B1A1E"/>
                  </a:solidFill>
                  <a:latin typeface="Public Sans"/>
                  <a:ea typeface="Public Sans"/>
                  <a:cs typeface="Public Sans"/>
                  <a:sym typeface="Public Sans"/>
                </a:rPr>
                <a:t>Event Themes </a:t>
              </a:r>
              <a:endParaRPr b="0" i="0" sz="1400" u="none" cap="none" strike="noStrike">
                <a:solidFill>
                  <a:srgbClr val="000000"/>
                </a:solidFill>
                <a:latin typeface="Arial"/>
                <a:ea typeface="Arial"/>
                <a:cs typeface="Arial"/>
                <a:sym typeface="Arial"/>
              </a:endParaRPr>
            </a:p>
            <a:p>
              <a:pPr indent="0" lvl="0" marL="0" marR="0" rtl="0" algn="ctr">
                <a:lnSpc>
                  <a:spcPct val="129979"/>
                </a:lnSpc>
                <a:spcBef>
                  <a:spcPts val="0"/>
                </a:spcBef>
                <a:spcAft>
                  <a:spcPts val="0"/>
                </a:spcAft>
                <a:buClr>
                  <a:srgbClr val="000000"/>
                </a:buClr>
                <a:buSzPts val="2435"/>
                <a:buFont typeface="Arial"/>
                <a:buNone/>
              </a:pPr>
              <a:r>
                <a:rPr b="1" i="0" lang="en-US" sz="2435" u="none" cap="none" strike="noStrike">
                  <a:solidFill>
                    <a:srgbClr val="1B1A1E"/>
                  </a:solidFill>
                  <a:latin typeface="Public Sans"/>
                  <a:ea typeface="Public Sans"/>
                  <a:cs typeface="Public Sans"/>
                  <a:sym typeface="Public Sans"/>
                </a:rPr>
                <a:t>&amp; Guides</a:t>
              </a:r>
              <a:endParaRPr b="0" i="0" sz="1400" u="none" cap="none" strike="noStrike">
                <a:solidFill>
                  <a:srgbClr val="000000"/>
                </a:solidFill>
                <a:latin typeface="Arial"/>
                <a:ea typeface="Arial"/>
                <a:cs typeface="Arial"/>
                <a:sym typeface="Arial"/>
              </a:endParaRPr>
            </a:p>
          </p:txBody>
        </p:sp>
        <p:sp>
          <p:nvSpPr>
            <p:cNvPr id="530" name="Google Shape;530;p26"/>
            <p:cNvSpPr txBox="1"/>
            <p:nvPr/>
          </p:nvSpPr>
          <p:spPr>
            <a:xfrm>
              <a:off x="6781894" y="9129908"/>
              <a:ext cx="3915159" cy="1055676"/>
            </a:xfrm>
            <a:prstGeom prst="rect">
              <a:avLst/>
            </a:prstGeom>
            <a:noFill/>
            <a:ln>
              <a:noFill/>
            </a:ln>
          </p:spPr>
          <p:txBody>
            <a:bodyPr anchorCtr="0" anchor="t" bIns="0" lIns="0" spcFirstLastPara="1" rIns="0" wrap="square" tIns="0">
              <a:spAutoFit/>
            </a:bodyPr>
            <a:lstStyle/>
            <a:p>
              <a:pPr indent="0" lvl="0" marL="0" marR="0" rtl="0" algn="ctr">
                <a:lnSpc>
                  <a:spcPct val="129979"/>
                </a:lnSpc>
                <a:spcBef>
                  <a:spcPts val="0"/>
                </a:spcBef>
                <a:spcAft>
                  <a:spcPts val="0"/>
                </a:spcAft>
                <a:buClr>
                  <a:srgbClr val="000000"/>
                </a:buClr>
                <a:buSzPts val="2435"/>
                <a:buFont typeface="Arial"/>
                <a:buNone/>
              </a:pPr>
              <a:r>
                <a:rPr b="1" i="0" lang="en-US" sz="2435" u="none" cap="none" strike="noStrike">
                  <a:solidFill>
                    <a:srgbClr val="1B1A1E"/>
                  </a:solidFill>
                  <a:latin typeface="Public Sans"/>
                  <a:ea typeface="Public Sans"/>
                  <a:cs typeface="Public Sans"/>
                  <a:sym typeface="Public Sans"/>
                </a:rPr>
                <a:t>Organization/</a:t>
              </a:r>
              <a:endParaRPr b="0" i="0" sz="1400" u="none" cap="none" strike="noStrike">
                <a:solidFill>
                  <a:srgbClr val="000000"/>
                </a:solidFill>
                <a:latin typeface="Arial"/>
                <a:ea typeface="Arial"/>
                <a:cs typeface="Arial"/>
                <a:sym typeface="Arial"/>
              </a:endParaRPr>
            </a:p>
            <a:p>
              <a:pPr indent="0" lvl="0" marL="0" marR="0" rtl="0" algn="ctr">
                <a:lnSpc>
                  <a:spcPct val="129979"/>
                </a:lnSpc>
                <a:spcBef>
                  <a:spcPts val="0"/>
                </a:spcBef>
                <a:spcAft>
                  <a:spcPts val="0"/>
                </a:spcAft>
                <a:buClr>
                  <a:srgbClr val="000000"/>
                </a:buClr>
                <a:buSzPts val="2435"/>
                <a:buFont typeface="Arial"/>
                <a:buNone/>
              </a:pPr>
              <a:r>
                <a:rPr b="1" i="0" lang="en-US" sz="2435" u="none" cap="none" strike="noStrike">
                  <a:solidFill>
                    <a:srgbClr val="1B1A1E"/>
                  </a:solidFill>
                  <a:latin typeface="Public Sans"/>
                  <a:ea typeface="Public Sans"/>
                  <a:cs typeface="Public Sans"/>
                  <a:sym typeface="Public Sans"/>
                </a:rPr>
                <a:t>Sponsors</a:t>
              </a:r>
              <a:endParaRPr b="0" i="0" sz="1400" u="none" cap="none" strike="noStrike">
                <a:solidFill>
                  <a:srgbClr val="000000"/>
                </a:solidFill>
                <a:latin typeface="Arial"/>
                <a:ea typeface="Arial"/>
                <a:cs typeface="Arial"/>
                <a:sym typeface="Arial"/>
              </a:endParaRPr>
            </a:p>
          </p:txBody>
        </p:sp>
        <p:sp>
          <p:nvSpPr>
            <p:cNvPr id="531" name="Google Shape;531;p26"/>
            <p:cNvSpPr txBox="1"/>
            <p:nvPr/>
          </p:nvSpPr>
          <p:spPr>
            <a:xfrm>
              <a:off x="12702320" y="9129908"/>
              <a:ext cx="2812881" cy="1055676"/>
            </a:xfrm>
            <a:prstGeom prst="rect">
              <a:avLst/>
            </a:prstGeom>
            <a:noFill/>
            <a:ln>
              <a:noFill/>
            </a:ln>
          </p:spPr>
          <p:txBody>
            <a:bodyPr anchorCtr="0" anchor="t" bIns="0" lIns="0" spcFirstLastPara="1" rIns="0" wrap="square" tIns="0">
              <a:spAutoFit/>
            </a:bodyPr>
            <a:lstStyle/>
            <a:p>
              <a:pPr indent="0" lvl="0" marL="0" marR="0" rtl="0" algn="ctr">
                <a:lnSpc>
                  <a:spcPct val="129979"/>
                </a:lnSpc>
                <a:spcBef>
                  <a:spcPts val="0"/>
                </a:spcBef>
                <a:spcAft>
                  <a:spcPts val="0"/>
                </a:spcAft>
                <a:buClr>
                  <a:srgbClr val="000000"/>
                </a:buClr>
                <a:buSzPts val="2435"/>
                <a:buFont typeface="Arial"/>
                <a:buNone/>
              </a:pPr>
              <a:r>
                <a:rPr b="1" i="0" lang="en-US" sz="2435" u="none" cap="none" strike="noStrike">
                  <a:solidFill>
                    <a:srgbClr val="1B1A1E"/>
                  </a:solidFill>
                  <a:latin typeface="Public Sans"/>
                  <a:ea typeface="Public Sans"/>
                  <a:cs typeface="Public Sans"/>
                  <a:sym typeface="Public Sans"/>
                </a:rPr>
                <a:t>Data Resources</a:t>
              </a:r>
              <a:endParaRPr b="0" i="0" sz="1400" u="none" cap="none" strike="noStrike">
                <a:solidFill>
                  <a:srgbClr val="000000"/>
                </a:solidFill>
                <a:latin typeface="Arial"/>
                <a:ea typeface="Arial"/>
                <a:cs typeface="Arial"/>
                <a:sym typeface="Arial"/>
              </a:endParaRPr>
            </a:p>
          </p:txBody>
        </p:sp>
      </p:grpSp>
      <p:grpSp>
        <p:nvGrpSpPr>
          <p:cNvPr id="532" name="Google Shape;532;p26"/>
          <p:cNvGrpSpPr/>
          <p:nvPr/>
        </p:nvGrpSpPr>
        <p:grpSpPr>
          <a:xfrm>
            <a:off x="0" y="251469"/>
            <a:ext cx="18288000" cy="1180770"/>
            <a:chOff x="0" y="371475"/>
            <a:chExt cx="24384000" cy="1779268"/>
          </a:xfrm>
        </p:grpSpPr>
        <p:sp>
          <p:nvSpPr>
            <p:cNvPr id="533" name="Google Shape;533;p26"/>
            <p:cNvSpPr/>
            <p:nvPr/>
          </p:nvSpPr>
          <p:spPr>
            <a:xfrm>
              <a:off x="0" y="444612"/>
              <a:ext cx="24384000" cy="1108272"/>
            </a:xfrm>
            <a:custGeom>
              <a:rect b="b" l="l" r="r" t="t"/>
              <a:pathLst>
                <a:path extrusionOk="0" h="289470" w="6368859">
                  <a:moveTo>
                    <a:pt x="0" y="0"/>
                  </a:moveTo>
                  <a:lnTo>
                    <a:pt x="6368859" y="0"/>
                  </a:lnTo>
                  <a:lnTo>
                    <a:pt x="6368859" y="289470"/>
                  </a:lnTo>
                  <a:lnTo>
                    <a:pt x="0" y="289470"/>
                  </a:lnTo>
                  <a:close/>
                </a:path>
              </a:pathLst>
            </a:custGeom>
            <a:solidFill>
              <a:srgbClr val="FFFFFF"/>
            </a:solidFill>
            <a:ln>
              <a:noFill/>
            </a:ln>
          </p:spPr>
        </p:sp>
        <p:sp>
          <p:nvSpPr>
            <p:cNvPr id="534" name="Google Shape;534;p26"/>
            <p:cNvSpPr txBox="1"/>
            <p:nvPr/>
          </p:nvSpPr>
          <p:spPr>
            <a:xfrm>
              <a:off x="747976" y="371475"/>
              <a:ext cx="15002440" cy="1779268"/>
            </a:xfrm>
            <a:prstGeom prst="rect">
              <a:avLst/>
            </a:prstGeom>
            <a:noFill/>
            <a:ln>
              <a:noFill/>
            </a:ln>
          </p:spPr>
          <p:txBody>
            <a:bodyPr anchorCtr="0" anchor="t" bIns="0" lIns="0" spcFirstLastPara="1" rIns="0" wrap="square" tIns="0">
              <a:spAutoFit/>
            </a:bodyPr>
            <a:lstStyle/>
            <a:p>
              <a:pPr indent="0" lvl="0" marL="0" marR="0" rtl="0" algn="l">
                <a:lnSpc>
                  <a:spcPct val="82998"/>
                </a:lnSpc>
                <a:spcBef>
                  <a:spcPts val="0"/>
                </a:spcBef>
                <a:spcAft>
                  <a:spcPts val="0"/>
                </a:spcAft>
                <a:buClr>
                  <a:srgbClr val="000000"/>
                </a:buClr>
                <a:buSzPts val="10611"/>
                <a:buFont typeface="Arial"/>
                <a:buNone/>
              </a:pPr>
              <a:r>
                <a:rPr b="0" i="0" lang="en-US" sz="10611" u="none" cap="none" strike="noStrike">
                  <a:solidFill>
                    <a:srgbClr val="7D93F4"/>
                  </a:solidFill>
                  <a:latin typeface="Arial"/>
                  <a:ea typeface="Arial"/>
                  <a:cs typeface="Arial"/>
                  <a:sym typeface="Arial"/>
                </a:rPr>
                <a:t>SUSTAINABILITY</a:t>
              </a:r>
              <a:endParaRPr b="0" i="0" sz="1400" u="none" cap="none" strike="noStrike">
                <a:solidFill>
                  <a:srgbClr val="000000"/>
                </a:solidFill>
                <a:latin typeface="Arial"/>
                <a:ea typeface="Arial"/>
                <a:cs typeface="Arial"/>
                <a:sym typeface="Arial"/>
              </a:endParaRPr>
            </a:p>
          </p:txBody>
        </p:sp>
      </p:grpSp>
      <p:pic>
        <p:nvPicPr>
          <p:cNvPr id="535" name="Google Shape;535;p26"/>
          <p:cNvPicPr preferRelativeResize="0"/>
          <p:nvPr/>
        </p:nvPicPr>
        <p:blipFill rotWithShape="1">
          <a:blip r:embed="rId9">
            <a:alphaModFix/>
          </a:blip>
          <a:srcRect b="0" l="0" r="0" t="0"/>
          <a:stretch/>
        </p:blipFill>
        <p:spPr>
          <a:xfrm>
            <a:off x="16918122" y="8921387"/>
            <a:ext cx="682356" cy="673826"/>
          </a:xfrm>
          <a:prstGeom prst="rect">
            <a:avLst/>
          </a:prstGeom>
          <a:noFill/>
          <a:ln>
            <a:noFill/>
          </a:ln>
        </p:spPr>
      </p:pic>
    </p:spTree>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539" name="Shape 539"/>
        <p:cNvGrpSpPr/>
        <p:nvPr/>
      </p:nvGrpSpPr>
      <p:grpSpPr>
        <a:xfrm>
          <a:off x="0" y="0"/>
          <a:ext cx="0" cy="0"/>
          <a:chOff x="0" y="0"/>
          <a:chExt cx="0" cy="0"/>
        </a:xfrm>
      </p:grpSpPr>
      <p:pic>
        <p:nvPicPr>
          <p:cNvPr id="540" name="Google Shape;540;p27"/>
          <p:cNvPicPr preferRelativeResize="0"/>
          <p:nvPr/>
        </p:nvPicPr>
        <p:blipFill rotWithShape="1">
          <a:blip r:embed="rId3">
            <a:alphaModFix/>
          </a:blip>
          <a:srcRect b="11948" l="0" r="0" t="11948"/>
          <a:stretch/>
        </p:blipFill>
        <p:spPr>
          <a:xfrm>
            <a:off x="1028700" y="1028700"/>
            <a:ext cx="16230600" cy="8229600"/>
          </a:xfrm>
          <a:prstGeom prst="rect">
            <a:avLst/>
          </a:prstGeom>
          <a:noFill/>
          <a:ln>
            <a:noFill/>
          </a:ln>
        </p:spPr>
      </p:pic>
      <p:pic>
        <p:nvPicPr>
          <p:cNvPr id="541" name="Google Shape;541;p27"/>
          <p:cNvPicPr preferRelativeResize="0"/>
          <p:nvPr/>
        </p:nvPicPr>
        <p:blipFill rotWithShape="1">
          <a:blip r:embed="rId4">
            <a:alphaModFix/>
          </a:blip>
          <a:srcRect b="0" l="0" r="0" t="0"/>
          <a:stretch/>
        </p:blipFill>
        <p:spPr>
          <a:xfrm>
            <a:off x="4343597" y="3297042"/>
            <a:ext cx="9600806" cy="27056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129" name="Shape 129"/>
        <p:cNvGrpSpPr/>
        <p:nvPr/>
      </p:nvGrpSpPr>
      <p:grpSpPr>
        <a:xfrm>
          <a:off x="0" y="0"/>
          <a:ext cx="0" cy="0"/>
          <a:chOff x="0" y="0"/>
          <a:chExt cx="0" cy="0"/>
        </a:xfrm>
      </p:grpSpPr>
      <p:sp>
        <p:nvSpPr>
          <p:cNvPr id="130" name="Google Shape;130;p3"/>
          <p:cNvSpPr/>
          <p:nvPr/>
        </p:nvSpPr>
        <p:spPr>
          <a:xfrm>
            <a:off x="1591" y="0"/>
            <a:ext cx="4570409" cy="10287000"/>
          </a:xfrm>
          <a:custGeom>
            <a:rect b="b" l="l" r="r" t="t"/>
            <a:pathLst>
              <a:path extrusionOk="0" h="2314797" w="1028441">
                <a:moveTo>
                  <a:pt x="0" y="0"/>
                </a:moveTo>
                <a:lnTo>
                  <a:pt x="1028441" y="0"/>
                </a:lnTo>
                <a:lnTo>
                  <a:pt x="1028441" y="2314797"/>
                </a:lnTo>
                <a:lnTo>
                  <a:pt x="0" y="2314797"/>
                </a:lnTo>
                <a:close/>
              </a:path>
            </a:pathLst>
          </a:custGeom>
          <a:solidFill>
            <a:srgbClr val="5271FF"/>
          </a:solidFill>
          <a:ln>
            <a:noFill/>
          </a:ln>
        </p:spPr>
      </p:sp>
      <p:sp>
        <p:nvSpPr>
          <p:cNvPr id="131" name="Google Shape;131;p3"/>
          <p:cNvSpPr/>
          <p:nvPr/>
        </p:nvSpPr>
        <p:spPr>
          <a:xfrm>
            <a:off x="865960" y="1028700"/>
            <a:ext cx="7412079" cy="8229600"/>
          </a:xfrm>
          <a:custGeom>
            <a:rect b="b" l="l" r="r" t="t"/>
            <a:pathLst>
              <a:path extrusionOk="0" h="1851838" w="1667878">
                <a:moveTo>
                  <a:pt x="0" y="0"/>
                </a:moveTo>
                <a:lnTo>
                  <a:pt x="1667878" y="0"/>
                </a:lnTo>
                <a:lnTo>
                  <a:pt x="1667878" y="1851838"/>
                </a:lnTo>
                <a:lnTo>
                  <a:pt x="0" y="1851838"/>
                </a:lnTo>
                <a:close/>
              </a:path>
            </a:pathLst>
          </a:custGeom>
          <a:solidFill>
            <a:srgbClr val="FFFFFF"/>
          </a:solidFill>
          <a:ln>
            <a:noFill/>
          </a:ln>
        </p:spPr>
      </p:sp>
      <p:pic>
        <p:nvPicPr>
          <p:cNvPr id="132" name="Google Shape;132;p3"/>
          <p:cNvPicPr preferRelativeResize="0"/>
          <p:nvPr/>
        </p:nvPicPr>
        <p:blipFill rotWithShape="1">
          <a:blip r:embed="rId3">
            <a:alphaModFix/>
          </a:blip>
          <a:srcRect b="0" l="25012" r="25012" t="0"/>
          <a:stretch/>
        </p:blipFill>
        <p:spPr>
          <a:xfrm>
            <a:off x="1380502" y="1553065"/>
            <a:ext cx="6382996" cy="7180871"/>
          </a:xfrm>
          <a:prstGeom prst="rect">
            <a:avLst/>
          </a:prstGeom>
          <a:noFill/>
          <a:ln>
            <a:noFill/>
          </a:ln>
        </p:spPr>
      </p:pic>
      <p:pic>
        <p:nvPicPr>
          <p:cNvPr id="133" name="Google Shape;133;p3"/>
          <p:cNvPicPr preferRelativeResize="0"/>
          <p:nvPr/>
        </p:nvPicPr>
        <p:blipFill rotWithShape="1">
          <a:blip r:embed="rId4">
            <a:alphaModFix/>
          </a:blip>
          <a:srcRect b="0" l="0" r="0" t="0"/>
          <a:stretch/>
        </p:blipFill>
        <p:spPr>
          <a:xfrm>
            <a:off x="16349860" y="818166"/>
            <a:ext cx="909440" cy="898072"/>
          </a:xfrm>
          <a:prstGeom prst="rect">
            <a:avLst/>
          </a:prstGeom>
          <a:noFill/>
          <a:ln>
            <a:noFill/>
          </a:ln>
        </p:spPr>
      </p:pic>
      <p:sp>
        <p:nvSpPr>
          <p:cNvPr id="134" name="Google Shape;134;p3"/>
          <p:cNvSpPr txBox="1"/>
          <p:nvPr/>
        </p:nvSpPr>
        <p:spPr>
          <a:xfrm>
            <a:off x="9685040" y="933138"/>
            <a:ext cx="5257800" cy="2906400"/>
          </a:xfrm>
          <a:prstGeom prst="rect">
            <a:avLst/>
          </a:prstGeom>
          <a:noFill/>
          <a:ln>
            <a:noFill/>
          </a:ln>
        </p:spPr>
        <p:txBody>
          <a:bodyPr anchorCtr="0" anchor="t" bIns="0" lIns="0" spcFirstLastPara="1" rIns="0" wrap="square" tIns="0">
            <a:spAutoFit/>
          </a:bodyPr>
          <a:lstStyle/>
          <a:p>
            <a:pPr indent="0" lvl="0" marL="0" marR="0" rtl="0" algn="l">
              <a:lnSpc>
                <a:spcPct val="83001"/>
              </a:lnSpc>
              <a:spcBef>
                <a:spcPts val="0"/>
              </a:spcBef>
              <a:spcAft>
                <a:spcPts val="0"/>
              </a:spcAft>
              <a:buClr>
                <a:srgbClr val="000000"/>
              </a:buClr>
              <a:buSzPts val="7583"/>
              <a:buFont typeface="Arial"/>
              <a:buNone/>
            </a:pPr>
            <a:r>
              <a:rPr b="0" i="0" lang="en-US" sz="7583" u="none" cap="none" strike="noStrike">
                <a:solidFill>
                  <a:srgbClr val="000000"/>
                </a:solidFill>
                <a:latin typeface="Arial"/>
                <a:ea typeface="Arial"/>
                <a:cs typeface="Arial"/>
                <a:sym typeface="Arial"/>
              </a:rPr>
              <a:t>RESEARCH QUESTION</a:t>
            </a:r>
            <a:endParaRPr b="0" i="0" sz="1400" u="none" cap="none" strike="noStrike">
              <a:solidFill>
                <a:srgbClr val="000000"/>
              </a:solidFill>
              <a:latin typeface="Arial"/>
              <a:ea typeface="Arial"/>
              <a:cs typeface="Arial"/>
              <a:sym typeface="Arial"/>
            </a:endParaRPr>
          </a:p>
        </p:txBody>
      </p:sp>
      <p:sp>
        <p:nvSpPr>
          <p:cNvPr id="135" name="Google Shape;135;p3"/>
          <p:cNvSpPr txBox="1"/>
          <p:nvPr/>
        </p:nvSpPr>
        <p:spPr>
          <a:xfrm>
            <a:off x="9662865" y="4222105"/>
            <a:ext cx="6122761" cy="3296286"/>
          </a:xfrm>
          <a:prstGeom prst="rect">
            <a:avLst/>
          </a:prstGeom>
          <a:noFill/>
          <a:ln>
            <a:noFill/>
          </a:ln>
        </p:spPr>
        <p:txBody>
          <a:bodyPr anchorCtr="0" anchor="t" bIns="0" lIns="0" spcFirstLastPara="1" rIns="0" wrap="square" tIns="0">
            <a:spAutoFit/>
          </a:bodyPr>
          <a:lstStyle/>
          <a:p>
            <a:pPr indent="0" lvl="0" marL="0" marR="0" rtl="0" algn="l">
              <a:lnSpc>
                <a:spcPct val="140032"/>
              </a:lnSpc>
              <a:spcBef>
                <a:spcPts val="0"/>
              </a:spcBef>
              <a:spcAft>
                <a:spcPts val="0"/>
              </a:spcAft>
              <a:buClr>
                <a:srgbClr val="000000"/>
              </a:buClr>
              <a:buSzPts val="3120"/>
              <a:buFont typeface="Arial"/>
              <a:buNone/>
            </a:pPr>
            <a:r>
              <a:rPr b="0" i="0" lang="en-US" sz="3120" u="none" cap="none" strike="noStrike">
                <a:solidFill>
                  <a:srgbClr val="000000"/>
                </a:solidFill>
                <a:latin typeface="Open Sans"/>
                <a:ea typeface="Open Sans"/>
                <a:cs typeface="Open Sans"/>
                <a:sym typeface="Open Sans"/>
              </a:rPr>
              <a:t>Create a data-driven solution to help visualize the risks of climate change to their communities and the impacts of implementing mitigation and adaptation strategies.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139" name="Shape 139"/>
        <p:cNvGrpSpPr/>
        <p:nvPr/>
      </p:nvGrpSpPr>
      <p:grpSpPr>
        <a:xfrm>
          <a:off x="0" y="0"/>
          <a:ext cx="0" cy="0"/>
          <a:chOff x="0" y="0"/>
          <a:chExt cx="0" cy="0"/>
        </a:xfrm>
      </p:grpSpPr>
      <p:sp>
        <p:nvSpPr>
          <p:cNvPr id="140" name="Google Shape;140;p4"/>
          <p:cNvSpPr/>
          <p:nvPr/>
        </p:nvSpPr>
        <p:spPr>
          <a:xfrm>
            <a:off x="1591" y="0"/>
            <a:ext cx="4570409" cy="10287000"/>
          </a:xfrm>
          <a:custGeom>
            <a:rect b="b" l="l" r="r" t="t"/>
            <a:pathLst>
              <a:path extrusionOk="0" h="2314797" w="1028441">
                <a:moveTo>
                  <a:pt x="0" y="0"/>
                </a:moveTo>
                <a:lnTo>
                  <a:pt x="1028441" y="0"/>
                </a:lnTo>
                <a:lnTo>
                  <a:pt x="1028441" y="2314797"/>
                </a:lnTo>
                <a:lnTo>
                  <a:pt x="0" y="2314797"/>
                </a:lnTo>
                <a:close/>
              </a:path>
            </a:pathLst>
          </a:custGeom>
          <a:solidFill>
            <a:srgbClr val="5271FF"/>
          </a:solidFill>
          <a:ln>
            <a:noFill/>
          </a:ln>
        </p:spPr>
      </p:sp>
      <p:sp>
        <p:nvSpPr>
          <p:cNvPr id="141" name="Google Shape;141;p4"/>
          <p:cNvSpPr/>
          <p:nvPr/>
        </p:nvSpPr>
        <p:spPr>
          <a:xfrm>
            <a:off x="865960" y="1028700"/>
            <a:ext cx="7412079" cy="8229600"/>
          </a:xfrm>
          <a:custGeom>
            <a:rect b="b" l="l" r="r" t="t"/>
            <a:pathLst>
              <a:path extrusionOk="0" h="1851838" w="1667878">
                <a:moveTo>
                  <a:pt x="0" y="0"/>
                </a:moveTo>
                <a:lnTo>
                  <a:pt x="1667878" y="0"/>
                </a:lnTo>
                <a:lnTo>
                  <a:pt x="1667878" y="1851838"/>
                </a:lnTo>
                <a:lnTo>
                  <a:pt x="0" y="1851838"/>
                </a:lnTo>
                <a:close/>
              </a:path>
            </a:pathLst>
          </a:custGeom>
          <a:solidFill>
            <a:srgbClr val="FFFFFF"/>
          </a:solidFill>
          <a:ln>
            <a:noFill/>
          </a:ln>
        </p:spPr>
      </p:sp>
      <p:pic>
        <p:nvPicPr>
          <p:cNvPr id="142" name="Google Shape;142;p4"/>
          <p:cNvPicPr preferRelativeResize="0"/>
          <p:nvPr/>
        </p:nvPicPr>
        <p:blipFill rotWithShape="1">
          <a:blip r:embed="rId3">
            <a:alphaModFix/>
          </a:blip>
          <a:srcRect b="0" l="20388" r="20388" t="0"/>
          <a:stretch/>
        </p:blipFill>
        <p:spPr>
          <a:xfrm>
            <a:off x="1380502" y="1553065"/>
            <a:ext cx="6382996" cy="7180871"/>
          </a:xfrm>
          <a:prstGeom prst="rect">
            <a:avLst/>
          </a:prstGeom>
          <a:noFill/>
          <a:ln>
            <a:noFill/>
          </a:ln>
        </p:spPr>
      </p:pic>
      <p:pic>
        <p:nvPicPr>
          <p:cNvPr id="143" name="Google Shape;143;p4"/>
          <p:cNvPicPr preferRelativeResize="0"/>
          <p:nvPr/>
        </p:nvPicPr>
        <p:blipFill rotWithShape="1">
          <a:blip r:embed="rId4">
            <a:alphaModFix/>
          </a:blip>
          <a:srcRect b="0" l="0" r="0" t="0"/>
          <a:stretch/>
        </p:blipFill>
        <p:spPr>
          <a:xfrm>
            <a:off x="16349860" y="818166"/>
            <a:ext cx="909440" cy="898072"/>
          </a:xfrm>
          <a:prstGeom prst="rect">
            <a:avLst/>
          </a:prstGeom>
          <a:noFill/>
          <a:ln>
            <a:noFill/>
          </a:ln>
        </p:spPr>
      </p:pic>
      <p:sp>
        <p:nvSpPr>
          <p:cNvPr id="144" name="Google Shape;144;p4"/>
          <p:cNvSpPr txBox="1"/>
          <p:nvPr/>
        </p:nvSpPr>
        <p:spPr>
          <a:xfrm>
            <a:off x="9872650" y="152400"/>
            <a:ext cx="5826300" cy="1937700"/>
          </a:xfrm>
          <a:prstGeom prst="rect">
            <a:avLst/>
          </a:prstGeom>
          <a:noFill/>
          <a:ln>
            <a:noFill/>
          </a:ln>
        </p:spPr>
        <p:txBody>
          <a:bodyPr anchorCtr="0" anchor="t" bIns="0" lIns="0" spcFirstLastPara="1" rIns="0" wrap="square" tIns="0">
            <a:spAutoFit/>
          </a:bodyPr>
          <a:lstStyle/>
          <a:p>
            <a:pPr indent="0" lvl="0" marL="0" marR="0" rtl="0" algn="l">
              <a:lnSpc>
                <a:spcPct val="83001"/>
              </a:lnSpc>
              <a:spcBef>
                <a:spcPts val="0"/>
              </a:spcBef>
              <a:spcAft>
                <a:spcPts val="0"/>
              </a:spcAft>
              <a:buClr>
                <a:srgbClr val="000000"/>
              </a:buClr>
              <a:buSzPts val="7583"/>
              <a:buFont typeface="Arial"/>
              <a:buNone/>
            </a:pPr>
            <a:r>
              <a:rPr b="0" i="0" lang="en-US" sz="7583" u="none" cap="none" strike="noStrike">
                <a:solidFill>
                  <a:srgbClr val="000000"/>
                </a:solidFill>
                <a:latin typeface="Arial"/>
                <a:ea typeface="Arial"/>
                <a:cs typeface="Arial"/>
                <a:sym typeface="Arial"/>
              </a:rPr>
              <a:t>RESEAR</a:t>
            </a:r>
            <a:r>
              <a:rPr lang="en-US" sz="7583"/>
              <a:t>C</a:t>
            </a:r>
            <a:r>
              <a:rPr b="0" i="0" lang="en-US" sz="7583" u="none" cap="none" strike="noStrike">
                <a:solidFill>
                  <a:srgbClr val="000000"/>
                </a:solidFill>
                <a:latin typeface="Arial"/>
                <a:ea typeface="Arial"/>
                <a:cs typeface="Arial"/>
                <a:sym typeface="Arial"/>
              </a:rPr>
              <a:t>H QUESTION</a:t>
            </a:r>
            <a:endParaRPr b="0" i="0" sz="1400" u="none" cap="none" strike="noStrike">
              <a:solidFill>
                <a:srgbClr val="000000"/>
              </a:solidFill>
              <a:latin typeface="Arial"/>
              <a:ea typeface="Arial"/>
              <a:cs typeface="Arial"/>
              <a:sym typeface="Arial"/>
            </a:endParaRPr>
          </a:p>
        </p:txBody>
      </p:sp>
      <p:sp>
        <p:nvSpPr>
          <p:cNvPr id="145" name="Google Shape;145;p4"/>
          <p:cNvSpPr txBox="1"/>
          <p:nvPr/>
        </p:nvSpPr>
        <p:spPr>
          <a:xfrm>
            <a:off x="9208145" y="3601603"/>
            <a:ext cx="7596435" cy="4903572"/>
          </a:xfrm>
          <a:prstGeom prst="rect">
            <a:avLst/>
          </a:prstGeom>
          <a:noFill/>
          <a:ln>
            <a:noFill/>
          </a:ln>
        </p:spPr>
        <p:txBody>
          <a:bodyPr anchorCtr="0" anchor="t" bIns="0" lIns="0" spcFirstLastPara="1" rIns="0" wrap="square" tIns="0">
            <a:spAutoFit/>
          </a:bodyPr>
          <a:lstStyle/>
          <a:p>
            <a:pPr indent="0" lvl="0" marL="0" marR="0" rtl="0" algn="l">
              <a:lnSpc>
                <a:spcPct val="139982"/>
              </a:lnSpc>
              <a:spcBef>
                <a:spcPts val="0"/>
              </a:spcBef>
              <a:spcAft>
                <a:spcPts val="0"/>
              </a:spcAft>
              <a:buClr>
                <a:srgbClr val="000000"/>
              </a:buClr>
              <a:buSzPts val="2321"/>
              <a:buFont typeface="Arial"/>
              <a:buNone/>
            </a:pPr>
            <a:r>
              <a:rPr b="0" i="0" lang="en-US" sz="2321" u="none" cap="none" strike="noStrike">
                <a:solidFill>
                  <a:srgbClr val="000000"/>
                </a:solidFill>
                <a:latin typeface="Open Sans"/>
                <a:ea typeface="Open Sans"/>
                <a:cs typeface="Open Sans"/>
                <a:sym typeface="Open Sans"/>
              </a:rPr>
              <a:t>What preparedness and response strategies do the community have for extreme weather events? </a:t>
            </a:r>
            <a:endParaRPr b="0" i="0" sz="1400" u="none" cap="none" strike="noStrike">
              <a:solidFill>
                <a:srgbClr val="000000"/>
              </a:solidFill>
              <a:latin typeface="Arial"/>
              <a:ea typeface="Arial"/>
              <a:cs typeface="Arial"/>
              <a:sym typeface="Arial"/>
            </a:endParaRPr>
          </a:p>
          <a:p>
            <a:pPr indent="0" lvl="0" marL="0" marR="0" rtl="0" algn="l">
              <a:lnSpc>
                <a:spcPct val="139982"/>
              </a:lnSpc>
              <a:spcBef>
                <a:spcPts val="0"/>
              </a:spcBef>
              <a:spcAft>
                <a:spcPts val="0"/>
              </a:spcAft>
              <a:buClr>
                <a:srgbClr val="000000"/>
              </a:buClr>
              <a:buSzPts val="2321"/>
              <a:buFont typeface="Arial"/>
              <a:buNone/>
            </a:pPr>
            <a:r>
              <a:t/>
            </a:r>
            <a:endParaRPr b="0" i="0" sz="2321" u="none" cap="none" strike="noStrike">
              <a:solidFill>
                <a:srgbClr val="000000"/>
              </a:solidFill>
              <a:latin typeface="Open Sans"/>
              <a:ea typeface="Open Sans"/>
              <a:cs typeface="Open Sans"/>
              <a:sym typeface="Open Sans"/>
            </a:endParaRPr>
          </a:p>
          <a:p>
            <a:pPr indent="0" lvl="0" marL="0" marR="0" rtl="0" algn="l">
              <a:lnSpc>
                <a:spcPct val="139982"/>
              </a:lnSpc>
              <a:spcBef>
                <a:spcPts val="0"/>
              </a:spcBef>
              <a:spcAft>
                <a:spcPts val="0"/>
              </a:spcAft>
              <a:buClr>
                <a:srgbClr val="000000"/>
              </a:buClr>
              <a:buSzPts val="2321"/>
              <a:buFont typeface="Arial"/>
              <a:buNone/>
            </a:pPr>
            <a:r>
              <a:rPr b="0" i="0" lang="en-US" sz="2321" u="none" cap="none" strike="noStrike">
                <a:solidFill>
                  <a:srgbClr val="000000"/>
                </a:solidFill>
                <a:latin typeface="Open Sans"/>
                <a:ea typeface="Open Sans"/>
                <a:cs typeface="Open Sans"/>
                <a:sym typeface="Open Sans"/>
              </a:rPr>
              <a:t>What </a:t>
            </a:r>
            <a:r>
              <a:rPr b="1" i="0" lang="en-US" sz="2321" u="none" cap="none" strike="noStrike">
                <a:solidFill>
                  <a:srgbClr val="000000"/>
                </a:solidFill>
                <a:latin typeface="Open Sans"/>
                <a:ea typeface="Open Sans"/>
                <a:cs typeface="Open Sans"/>
                <a:sym typeface="Open Sans"/>
              </a:rPr>
              <a:t>methods</a:t>
            </a:r>
            <a:r>
              <a:rPr b="0" i="0" lang="en-US" sz="2321" u="none" cap="none" strike="noStrike">
                <a:solidFill>
                  <a:srgbClr val="000000"/>
                </a:solidFill>
                <a:latin typeface="Open Sans"/>
                <a:ea typeface="Open Sans"/>
                <a:cs typeface="Open Sans"/>
                <a:sym typeface="Open Sans"/>
              </a:rPr>
              <a:t> does the community </a:t>
            </a:r>
            <a:r>
              <a:rPr b="1" i="0" lang="en-US" sz="2321" u="none" cap="none" strike="noStrike">
                <a:solidFill>
                  <a:srgbClr val="000000"/>
                </a:solidFill>
                <a:latin typeface="Open Sans"/>
                <a:ea typeface="Open Sans"/>
                <a:cs typeface="Open Sans"/>
                <a:sym typeface="Open Sans"/>
              </a:rPr>
              <a:t>use</a:t>
            </a:r>
            <a:r>
              <a:rPr b="0" i="0" lang="en-US" sz="2321" u="none" cap="none" strike="noStrike">
                <a:solidFill>
                  <a:srgbClr val="000000"/>
                </a:solidFill>
                <a:latin typeface="Open Sans"/>
                <a:ea typeface="Open Sans"/>
                <a:cs typeface="Open Sans"/>
                <a:sym typeface="Open Sans"/>
              </a:rPr>
              <a:t> to collect information about extreme weather events?</a:t>
            </a:r>
            <a:endParaRPr b="0" i="0" sz="1400" u="none" cap="none" strike="noStrike">
              <a:solidFill>
                <a:srgbClr val="000000"/>
              </a:solidFill>
              <a:latin typeface="Arial"/>
              <a:ea typeface="Arial"/>
              <a:cs typeface="Arial"/>
              <a:sym typeface="Arial"/>
            </a:endParaRPr>
          </a:p>
          <a:p>
            <a:pPr indent="0" lvl="0" marL="0" marR="0" rtl="0" algn="l">
              <a:lnSpc>
                <a:spcPct val="139982"/>
              </a:lnSpc>
              <a:spcBef>
                <a:spcPts val="0"/>
              </a:spcBef>
              <a:spcAft>
                <a:spcPts val="0"/>
              </a:spcAft>
              <a:buClr>
                <a:srgbClr val="000000"/>
              </a:buClr>
              <a:buSzPts val="2321"/>
              <a:buFont typeface="Arial"/>
              <a:buNone/>
            </a:pPr>
            <a:r>
              <a:t/>
            </a:r>
            <a:endParaRPr b="0" i="0" sz="2321" u="none" cap="none" strike="noStrike">
              <a:solidFill>
                <a:srgbClr val="000000"/>
              </a:solidFill>
              <a:latin typeface="Open Sans"/>
              <a:ea typeface="Open Sans"/>
              <a:cs typeface="Open Sans"/>
              <a:sym typeface="Open Sans"/>
            </a:endParaRPr>
          </a:p>
          <a:p>
            <a:pPr indent="0" lvl="0" marL="0" marR="0" rtl="0" algn="l">
              <a:lnSpc>
                <a:spcPct val="139982"/>
              </a:lnSpc>
              <a:spcBef>
                <a:spcPts val="0"/>
              </a:spcBef>
              <a:spcAft>
                <a:spcPts val="0"/>
              </a:spcAft>
              <a:buClr>
                <a:srgbClr val="000000"/>
              </a:buClr>
              <a:buSzPts val="2321"/>
              <a:buFont typeface="Arial"/>
              <a:buNone/>
            </a:pPr>
            <a:r>
              <a:rPr b="0" i="0" lang="en-US" sz="2321" u="none" cap="none" strike="noStrike">
                <a:solidFill>
                  <a:srgbClr val="000000"/>
                </a:solidFill>
                <a:latin typeface="Open Sans"/>
                <a:ea typeface="Open Sans"/>
                <a:cs typeface="Open Sans"/>
                <a:sym typeface="Open Sans"/>
              </a:rPr>
              <a:t>What are the most common climate change issues in the community, and which are the most difficult to handle?</a:t>
            </a:r>
            <a:endParaRPr b="0" i="0" sz="1400" u="none" cap="none" strike="noStrike">
              <a:solidFill>
                <a:srgbClr val="000000"/>
              </a:solidFill>
              <a:latin typeface="Arial"/>
              <a:ea typeface="Arial"/>
              <a:cs typeface="Arial"/>
              <a:sym typeface="Arial"/>
            </a:endParaRPr>
          </a:p>
          <a:p>
            <a:pPr indent="0" lvl="0" marL="0" marR="0" rtl="0" algn="l">
              <a:lnSpc>
                <a:spcPct val="139982"/>
              </a:lnSpc>
              <a:spcBef>
                <a:spcPts val="0"/>
              </a:spcBef>
              <a:spcAft>
                <a:spcPts val="0"/>
              </a:spcAft>
              <a:buClr>
                <a:srgbClr val="000000"/>
              </a:buClr>
              <a:buSzPts val="2321"/>
              <a:buFont typeface="Arial"/>
              <a:buNone/>
            </a:pPr>
            <a:r>
              <a:t/>
            </a:r>
            <a:endParaRPr b="0" i="0" sz="2321" u="none" cap="none" strike="noStrike">
              <a:solidFill>
                <a:srgbClr val="000000"/>
              </a:solidFill>
              <a:latin typeface="Open Sans"/>
              <a:ea typeface="Open Sans"/>
              <a:cs typeface="Open Sans"/>
              <a:sym typeface="Open Sans"/>
            </a:endParaRPr>
          </a:p>
          <a:p>
            <a:pPr indent="0" lvl="0" marL="0" marR="0" rtl="0" algn="l">
              <a:lnSpc>
                <a:spcPct val="139982"/>
              </a:lnSpc>
              <a:spcBef>
                <a:spcPts val="0"/>
              </a:spcBef>
              <a:spcAft>
                <a:spcPts val="0"/>
              </a:spcAft>
              <a:buClr>
                <a:srgbClr val="000000"/>
              </a:buClr>
              <a:buSzPts val="2321"/>
              <a:buFont typeface="Arial"/>
              <a:buNone/>
            </a:pPr>
            <a:r>
              <a:rPr b="0" i="0" lang="en-US" sz="2321" u="none" cap="none" strike="noStrike">
                <a:solidFill>
                  <a:srgbClr val="000000"/>
                </a:solidFill>
                <a:latin typeface="Open Sans"/>
                <a:ea typeface="Open Sans"/>
                <a:cs typeface="Open Sans"/>
                <a:sym typeface="Open Sans"/>
              </a:rPr>
              <a:t>Is any specific app or tool recommended in extreme weather conditions to help preparedness?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49" name="Shape 149"/>
        <p:cNvGrpSpPr/>
        <p:nvPr/>
      </p:nvGrpSpPr>
      <p:grpSpPr>
        <a:xfrm>
          <a:off x="0" y="0"/>
          <a:ext cx="0" cy="0"/>
          <a:chOff x="0" y="0"/>
          <a:chExt cx="0" cy="0"/>
        </a:xfrm>
      </p:grpSpPr>
      <p:sp>
        <p:nvSpPr>
          <p:cNvPr id="150" name="Google Shape;150;p5"/>
          <p:cNvSpPr/>
          <p:nvPr/>
        </p:nvSpPr>
        <p:spPr>
          <a:xfrm>
            <a:off x="0" y="545052"/>
            <a:ext cx="18288000" cy="918043"/>
          </a:xfrm>
          <a:custGeom>
            <a:rect b="b" l="l" r="r" t="t"/>
            <a:pathLst>
              <a:path extrusionOk="0" h="334905" w="6671512">
                <a:moveTo>
                  <a:pt x="0" y="0"/>
                </a:moveTo>
                <a:lnTo>
                  <a:pt x="6671512" y="0"/>
                </a:lnTo>
                <a:lnTo>
                  <a:pt x="6671512" y="334905"/>
                </a:lnTo>
                <a:lnTo>
                  <a:pt x="0" y="334905"/>
                </a:lnTo>
                <a:close/>
              </a:path>
            </a:pathLst>
          </a:custGeom>
          <a:solidFill>
            <a:srgbClr val="FFFFFF"/>
          </a:solidFill>
          <a:ln>
            <a:noFill/>
          </a:ln>
        </p:spPr>
      </p:sp>
      <p:grpSp>
        <p:nvGrpSpPr>
          <p:cNvPr id="151" name="Google Shape;151;p5"/>
          <p:cNvGrpSpPr/>
          <p:nvPr/>
        </p:nvGrpSpPr>
        <p:grpSpPr>
          <a:xfrm>
            <a:off x="219852" y="2623000"/>
            <a:ext cx="3451461" cy="3564669"/>
            <a:chOff x="0" y="0"/>
            <a:chExt cx="6350000" cy="6558280"/>
          </a:xfrm>
        </p:grpSpPr>
        <p:sp>
          <p:nvSpPr>
            <p:cNvPr id="152" name="Google Shape;152;p5"/>
            <p:cNvSpPr/>
            <p:nvPr/>
          </p:nvSpPr>
          <p:spPr>
            <a:xfrm>
              <a:off x="74930" y="74930"/>
              <a:ext cx="6200140" cy="6408420"/>
            </a:xfrm>
            <a:custGeom>
              <a:rect b="b" l="l" r="r" t="t"/>
              <a:pathLst>
                <a:path extrusionOk="0"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rotWithShape="1">
              <a:blip r:embed="rId3">
                <a:alphaModFix/>
              </a:blip>
              <a:stretch>
                <a:fillRect b="0" l="-27490" r="-27488"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
            <p:cNvSpPr/>
            <p:nvPr/>
          </p:nvSpPr>
          <p:spPr>
            <a:xfrm>
              <a:off x="0" y="0"/>
              <a:ext cx="6350000" cy="6558280"/>
            </a:xfrm>
            <a:custGeom>
              <a:rect b="b" l="l" r="r" t="t"/>
              <a:pathLst>
                <a:path extrusionOk="0"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5"/>
          <p:cNvSpPr txBox="1"/>
          <p:nvPr/>
        </p:nvSpPr>
        <p:spPr>
          <a:xfrm>
            <a:off x="171875" y="821277"/>
            <a:ext cx="7957393" cy="920490"/>
          </a:xfrm>
          <a:prstGeom prst="rect">
            <a:avLst/>
          </a:prstGeom>
          <a:noFill/>
          <a:ln>
            <a:noFill/>
          </a:ln>
        </p:spPr>
        <p:txBody>
          <a:bodyPr anchorCtr="0" anchor="t" bIns="0" lIns="0" spcFirstLastPara="1" rIns="0" wrap="square" tIns="0">
            <a:spAutoFit/>
          </a:bodyPr>
          <a:lstStyle/>
          <a:p>
            <a:pPr indent="0" lvl="0" marL="0" marR="0" rtl="0" algn="l">
              <a:lnSpc>
                <a:spcPct val="83002"/>
              </a:lnSpc>
              <a:spcBef>
                <a:spcPts val="0"/>
              </a:spcBef>
              <a:spcAft>
                <a:spcPts val="0"/>
              </a:spcAft>
              <a:buClr>
                <a:srgbClr val="000000"/>
              </a:buClr>
              <a:buSzPts val="7860"/>
              <a:buFont typeface="Arial"/>
              <a:buNone/>
            </a:pPr>
            <a:r>
              <a:rPr b="0" i="0" lang="en-US" sz="7860" u="none" cap="none" strike="noStrike">
                <a:solidFill>
                  <a:srgbClr val="5271FF"/>
                </a:solidFill>
                <a:latin typeface="Arial"/>
                <a:ea typeface="Arial"/>
                <a:cs typeface="Arial"/>
                <a:sym typeface="Arial"/>
              </a:rPr>
              <a:t>METHODOLOGY</a:t>
            </a:r>
            <a:endParaRPr b="0" i="0" sz="1400" u="none" cap="none" strike="noStrike">
              <a:solidFill>
                <a:srgbClr val="000000"/>
              </a:solidFill>
              <a:latin typeface="Arial"/>
              <a:ea typeface="Arial"/>
              <a:cs typeface="Arial"/>
              <a:sym typeface="Arial"/>
            </a:endParaRPr>
          </a:p>
        </p:txBody>
      </p:sp>
      <p:grpSp>
        <p:nvGrpSpPr>
          <p:cNvPr id="155" name="Google Shape;155;p5"/>
          <p:cNvGrpSpPr/>
          <p:nvPr/>
        </p:nvGrpSpPr>
        <p:grpSpPr>
          <a:xfrm>
            <a:off x="4866855" y="2623000"/>
            <a:ext cx="3451461" cy="3564669"/>
            <a:chOff x="0" y="0"/>
            <a:chExt cx="6350000" cy="6558280"/>
          </a:xfrm>
        </p:grpSpPr>
        <p:sp>
          <p:nvSpPr>
            <p:cNvPr id="156" name="Google Shape;156;p5"/>
            <p:cNvSpPr/>
            <p:nvPr/>
          </p:nvSpPr>
          <p:spPr>
            <a:xfrm>
              <a:off x="74930" y="74930"/>
              <a:ext cx="6200140" cy="6408420"/>
            </a:xfrm>
            <a:custGeom>
              <a:rect b="b" l="l" r="r" t="t"/>
              <a:pathLst>
                <a:path extrusionOk="0"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rotWithShape="1">
              <a:blip r:embed="rId4">
                <a:alphaModFix/>
              </a:blip>
              <a:stretch>
                <a:fillRect b="0" l="-19017" r="-36102"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
            <p:cNvSpPr/>
            <p:nvPr/>
          </p:nvSpPr>
          <p:spPr>
            <a:xfrm>
              <a:off x="0" y="0"/>
              <a:ext cx="6350000" cy="6558280"/>
            </a:xfrm>
            <a:custGeom>
              <a:rect b="b" l="l" r="r" t="t"/>
              <a:pathLst>
                <a:path extrusionOk="0"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 name="Google Shape;158;p5"/>
          <p:cNvGrpSpPr/>
          <p:nvPr/>
        </p:nvGrpSpPr>
        <p:grpSpPr>
          <a:xfrm>
            <a:off x="9513857" y="2623000"/>
            <a:ext cx="3451461" cy="3564669"/>
            <a:chOff x="0" y="0"/>
            <a:chExt cx="6350000" cy="6558280"/>
          </a:xfrm>
        </p:grpSpPr>
        <p:sp>
          <p:nvSpPr>
            <p:cNvPr id="159" name="Google Shape;159;p5"/>
            <p:cNvSpPr/>
            <p:nvPr/>
          </p:nvSpPr>
          <p:spPr>
            <a:xfrm>
              <a:off x="74930" y="74930"/>
              <a:ext cx="6200140" cy="6408420"/>
            </a:xfrm>
            <a:custGeom>
              <a:rect b="b" l="l" r="r" t="t"/>
              <a:pathLst>
                <a:path extrusionOk="0"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rotWithShape="1">
              <a:blip r:embed="rId5">
                <a:alphaModFix/>
              </a:blip>
              <a:stretch>
                <a:fillRect b="0" l="-23428" r="-23429"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
            <p:cNvSpPr/>
            <p:nvPr/>
          </p:nvSpPr>
          <p:spPr>
            <a:xfrm>
              <a:off x="0" y="0"/>
              <a:ext cx="6350000" cy="6558280"/>
            </a:xfrm>
            <a:custGeom>
              <a:rect b="b" l="l" r="r" t="t"/>
              <a:pathLst>
                <a:path extrusionOk="0"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5"/>
          <p:cNvGrpSpPr/>
          <p:nvPr/>
        </p:nvGrpSpPr>
        <p:grpSpPr>
          <a:xfrm>
            <a:off x="14165469" y="2623000"/>
            <a:ext cx="3451461" cy="3564669"/>
            <a:chOff x="0" y="0"/>
            <a:chExt cx="6350000" cy="6558280"/>
          </a:xfrm>
        </p:grpSpPr>
        <p:sp>
          <p:nvSpPr>
            <p:cNvPr id="162" name="Google Shape;162;p5"/>
            <p:cNvSpPr/>
            <p:nvPr/>
          </p:nvSpPr>
          <p:spPr>
            <a:xfrm>
              <a:off x="74930" y="74930"/>
              <a:ext cx="6200140" cy="6408420"/>
            </a:xfrm>
            <a:custGeom>
              <a:rect b="b" l="l" r="r" t="t"/>
              <a:pathLst>
                <a:path extrusionOk="0"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rotWithShape="1">
              <a:blip r:embed="rId6">
                <a:alphaModFix/>
              </a:blip>
              <a:stretch>
                <a:fillRect b="0" l="-9958" r="-45159"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0" y="0"/>
              <a:ext cx="6350000" cy="6558280"/>
            </a:xfrm>
            <a:custGeom>
              <a:rect b="b" l="l" r="r" t="t"/>
              <a:pathLst>
                <a:path extrusionOk="0"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5"/>
          <p:cNvSpPr txBox="1"/>
          <p:nvPr/>
        </p:nvSpPr>
        <p:spPr>
          <a:xfrm>
            <a:off x="219852" y="6480976"/>
            <a:ext cx="3451461" cy="141706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4135"/>
              <a:buFont typeface="Arial"/>
              <a:buNone/>
            </a:pPr>
            <a:r>
              <a:rPr b="1" i="0" lang="en-US" sz="4135" u="none" cap="none" strike="noStrike">
                <a:solidFill>
                  <a:srgbClr val="FFFFFF"/>
                </a:solidFill>
                <a:latin typeface="Open Sans"/>
                <a:ea typeface="Open Sans"/>
                <a:cs typeface="Open Sans"/>
                <a:sym typeface="Open Sans"/>
              </a:rPr>
              <a:t>Background Research</a:t>
            </a:r>
            <a:endParaRPr b="0" i="0" sz="1400" u="none" cap="none" strike="noStrike">
              <a:solidFill>
                <a:srgbClr val="000000"/>
              </a:solidFill>
              <a:latin typeface="Arial"/>
              <a:ea typeface="Arial"/>
              <a:cs typeface="Arial"/>
              <a:sym typeface="Arial"/>
            </a:endParaRPr>
          </a:p>
        </p:txBody>
      </p:sp>
      <p:sp>
        <p:nvSpPr>
          <p:cNvPr id="165" name="Google Shape;165;p5"/>
          <p:cNvSpPr txBox="1"/>
          <p:nvPr/>
        </p:nvSpPr>
        <p:spPr>
          <a:xfrm>
            <a:off x="4866855" y="6480976"/>
            <a:ext cx="2654100" cy="241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4135"/>
              <a:buFont typeface="Arial"/>
              <a:buNone/>
            </a:pPr>
            <a:r>
              <a:rPr b="1" i="0" lang="en-US" sz="4135" u="none" cap="none" strike="noStrike">
                <a:solidFill>
                  <a:srgbClr val="FFFFFF"/>
                </a:solidFill>
                <a:latin typeface="Open Sans"/>
                <a:ea typeface="Open Sans"/>
                <a:cs typeface="Open Sans"/>
                <a:sym typeface="Open Sans"/>
              </a:rPr>
              <a:t>User Advocate Interview</a:t>
            </a:r>
            <a:endParaRPr b="0" i="0" sz="1400" u="none" cap="none" strike="noStrike">
              <a:solidFill>
                <a:srgbClr val="000000"/>
              </a:solidFill>
              <a:latin typeface="Arial"/>
              <a:ea typeface="Arial"/>
              <a:cs typeface="Arial"/>
              <a:sym typeface="Arial"/>
            </a:endParaRPr>
          </a:p>
        </p:txBody>
      </p:sp>
      <p:sp>
        <p:nvSpPr>
          <p:cNvPr id="166" name="Google Shape;166;p5"/>
          <p:cNvSpPr txBox="1"/>
          <p:nvPr/>
        </p:nvSpPr>
        <p:spPr>
          <a:xfrm>
            <a:off x="9518466" y="6480976"/>
            <a:ext cx="3451461" cy="142848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4135"/>
              <a:buFont typeface="Arial"/>
              <a:buNone/>
            </a:pPr>
            <a:r>
              <a:rPr b="1" i="0" lang="en-US" sz="4135" u="none" cap="none" strike="noStrike">
                <a:solidFill>
                  <a:srgbClr val="FFFFFF"/>
                </a:solidFill>
                <a:latin typeface="Open Sans"/>
                <a:ea typeface="Open Sans"/>
                <a:cs typeface="Open Sans"/>
                <a:sym typeface="Open Sans"/>
              </a:rPr>
              <a:t>Data Exploration</a:t>
            </a:r>
            <a:endParaRPr b="0" i="0" sz="1400" u="none" cap="none" strike="noStrike">
              <a:solidFill>
                <a:srgbClr val="000000"/>
              </a:solidFill>
              <a:latin typeface="Arial"/>
              <a:ea typeface="Arial"/>
              <a:cs typeface="Arial"/>
              <a:sym typeface="Arial"/>
            </a:endParaRPr>
          </a:p>
        </p:txBody>
      </p:sp>
      <p:sp>
        <p:nvSpPr>
          <p:cNvPr id="167" name="Google Shape;167;p5"/>
          <p:cNvSpPr txBox="1"/>
          <p:nvPr/>
        </p:nvSpPr>
        <p:spPr>
          <a:xfrm>
            <a:off x="14170077" y="6480976"/>
            <a:ext cx="3451461" cy="142848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4135"/>
              <a:buFont typeface="Arial"/>
              <a:buNone/>
            </a:pPr>
            <a:r>
              <a:rPr b="1" i="0" lang="en-US" sz="4135" u="none" cap="none" strike="noStrike">
                <a:solidFill>
                  <a:srgbClr val="FFFFFF"/>
                </a:solidFill>
                <a:latin typeface="Open Sans"/>
                <a:ea typeface="Open Sans"/>
                <a:cs typeface="Open Sans"/>
                <a:sym typeface="Open Sans"/>
              </a:rPr>
              <a:t>Concept Validation</a:t>
            </a:r>
            <a:endParaRPr b="0" i="0" sz="1400" u="none" cap="none" strike="noStrike">
              <a:solidFill>
                <a:srgbClr val="000000"/>
              </a:solidFill>
              <a:latin typeface="Arial"/>
              <a:ea typeface="Arial"/>
              <a:cs typeface="Arial"/>
              <a:sym typeface="Arial"/>
            </a:endParaRPr>
          </a:p>
        </p:txBody>
      </p:sp>
      <p:pic>
        <p:nvPicPr>
          <p:cNvPr id="168" name="Google Shape;168;p5"/>
          <p:cNvPicPr preferRelativeResize="0"/>
          <p:nvPr/>
        </p:nvPicPr>
        <p:blipFill rotWithShape="1">
          <a:blip r:embed="rId7">
            <a:alphaModFix/>
          </a:blip>
          <a:srcRect b="0" l="0" r="0" t="0"/>
          <a:stretch/>
        </p:blipFill>
        <p:spPr>
          <a:xfrm>
            <a:off x="16636091" y="8950591"/>
            <a:ext cx="623209" cy="615418"/>
          </a:xfrm>
          <a:prstGeom prst="rect">
            <a:avLst/>
          </a:prstGeom>
          <a:noFill/>
          <a:ln>
            <a:noFill/>
          </a:ln>
        </p:spPr>
      </p:pic>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DED"/>
        </a:solidFill>
      </p:bgPr>
    </p:bg>
    <p:spTree>
      <p:nvGrpSpPr>
        <p:cNvPr id="172" name="Shape 172"/>
        <p:cNvGrpSpPr/>
        <p:nvPr/>
      </p:nvGrpSpPr>
      <p:grpSpPr>
        <a:xfrm>
          <a:off x="0" y="0"/>
          <a:ext cx="0" cy="0"/>
          <a:chOff x="0" y="0"/>
          <a:chExt cx="0" cy="0"/>
        </a:xfrm>
      </p:grpSpPr>
      <p:sp>
        <p:nvSpPr>
          <p:cNvPr id="173" name="Google Shape;173;p6"/>
          <p:cNvSpPr/>
          <p:nvPr/>
        </p:nvSpPr>
        <p:spPr>
          <a:xfrm>
            <a:off x="232214" y="557313"/>
            <a:ext cx="9144000" cy="3061448"/>
          </a:xfrm>
          <a:custGeom>
            <a:rect b="b" l="l" r="r" t="t"/>
            <a:pathLst>
              <a:path extrusionOk="0" h="1116824" w="3335756">
                <a:moveTo>
                  <a:pt x="0" y="0"/>
                </a:moveTo>
                <a:lnTo>
                  <a:pt x="3335756" y="0"/>
                </a:lnTo>
                <a:lnTo>
                  <a:pt x="3335756" y="1116824"/>
                </a:lnTo>
                <a:lnTo>
                  <a:pt x="0" y="1116824"/>
                </a:lnTo>
                <a:close/>
              </a:path>
            </a:pathLst>
          </a:custGeom>
          <a:solidFill>
            <a:srgbClr val="5271FF"/>
          </a:solidFill>
          <a:ln>
            <a:noFill/>
          </a:ln>
        </p:spPr>
      </p:sp>
      <p:sp>
        <p:nvSpPr>
          <p:cNvPr id="174" name="Google Shape;174;p6"/>
          <p:cNvSpPr txBox="1"/>
          <p:nvPr/>
        </p:nvSpPr>
        <p:spPr>
          <a:xfrm>
            <a:off x="1028700" y="1304925"/>
            <a:ext cx="4891508" cy="910776"/>
          </a:xfrm>
          <a:prstGeom prst="rect">
            <a:avLst/>
          </a:prstGeom>
          <a:noFill/>
          <a:ln>
            <a:noFill/>
          </a:ln>
        </p:spPr>
        <p:txBody>
          <a:bodyPr anchorCtr="0" anchor="t" bIns="0" lIns="0" spcFirstLastPara="1" rIns="0" wrap="square" tIns="0">
            <a:spAutoFit/>
          </a:bodyPr>
          <a:lstStyle/>
          <a:p>
            <a:pPr indent="0" lvl="0" marL="0" marR="0" rtl="0" algn="l">
              <a:lnSpc>
                <a:spcPct val="82996"/>
              </a:lnSpc>
              <a:spcBef>
                <a:spcPts val="0"/>
              </a:spcBef>
              <a:spcAft>
                <a:spcPts val="0"/>
              </a:spcAft>
              <a:buClr>
                <a:srgbClr val="000000"/>
              </a:buClr>
              <a:buSzPts val="7828"/>
              <a:buFont typeface="Arial"/>
              <a:buNone/>
            </a:pPr>
            <a:r>
              <a:rPr b="0" i="0" lang="en-US" sz="7828" u="none" cap="none" strike="noStrike">
                <a:solidFill>
                  <a:srgbClr val="FFFFFF"/>
                </a:solidFill>
                <a:latin typeface="Arial"/>
                <a:ea typeface="Arial"/>
                <a:cs typeface="Arial"/>
                <a:sym typeface="Arial"/>
              </a:rPr>
              <a:t>PERSONA</a:t>
            </a:r>
            <a:endParaRPr b="0" i="0" sz="1400" u="none" cap="none" strike="noStrike">
              <a:solidFill>
                <a:srgbClr val="000000"/>
              </a:solidFill>
              <a:latin typeface="Arial"/>
              <a:ea typeface="Arial"/>
              <a:cs typeface="Arial"/>
              <a:sym typeface="Arial"/>
            </a:endParaRPr>
          </a:p>
        </p:txBody>
      </p:sp>
      <p:sp>
        <p:nvSpPr>
          <p:cNvPr id="175" name="Google Shape;175;p6"/>
          <p:cNvSpPr/>
          <p:nvPr/>
        </p:nvSpPr>
        <p:spPr>
          <a:xfrm>
            <a:off x="3126771" y="2366694"/>
            <a:ext cx="11485292" cy="7630890"/>
          </a:xfrm>
          <a:custGeom>
            <a:rect b="b" l="l" r="r" t="t"/>
            <a:pathLst>
              <a:path extrusionOk="0" h="4229100" w="636524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blipFill rotWithShape="1">
            <a:blip r:embed="rId3">
              <a:alphaModFix/>
            </a:blip>
            <a:stretch>
              <a:fillRect b="0" l="0" r="-5115"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6"/>
          <p:cNvPicPr preferRelativeResize="0"/>
          <p:nvPr/>
        </p:nvPicPr>
        <p:blipFill rotWithShape="1">
          <a:blip r:embed="rId4">
            <a:alphaModFix/>
          </a:blip>
          <a:srcRect b="0" l="0" r="0" t="0"/>
          <a:stretch/>
        </p:blipFill>
        <p:spPr>
          <a:xfrm>
            <a:off x="1418827" y="7123487"/>
            <a:ext cx="2951460" cy="3374850"/>
          </a:xfrm>
          <a:prstGeom prst="rect">
            <a:avLst/>
          </a:prstGeom>
          <a:noFill/>
          <a:ln>
            <a:noFill/>
          </a:ln>
        </p:spPr>
      </p:pic>
      <p:pic>
        <p:nvPicPr>
          <p:cNvPr id="177" name="Google Shape;177;p6"/>
          <p:cNvPicPr preferRelativeResize="0"/>
          <p:nvPr/>
        </p:nvPicPr>
        <p:blipFill rotWithShape="1">
          <a:blip r:embed="rId5">
            <a:alphaModFix/>
          </a:blip>
          <a:srcRect b="0" l="0" r="0" t="0"/>
          <a:stretch/>
        </p:blipFill>
        <p:spPr>
          <a:xfrm>
            <a:off x="16414183" y="1028700"/>
            <a:ext cx="845117" cy="834553"/>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7"/>
          <p:cNvPicPr preferRelativeResize="0"/>
          <p:nvPr/>
        </p:nvPicPr>
        <p:blipFill rotWithShape="1">
          <a:blip r:embed="rId3">
            <a:alphaModFix/>
          </a:blip>
          <a:srcRect b="0" l="0" r="0" t="0"/>
          <a:stretch/>
        </p:blipFill>
        <p:spPr>
          <a:xfrm>
            <a:off x="0" y="0"/>
            <a:ext cx="18288000" cy="10287000"/>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8"/>
          <p:cNvPicPr preferRelativeResize="0"/>
          <p:nvPr/>
        </p:nvPicPr>
        <p:blipFill rotWithShape="1">
          <a:blip r:embed="rId3">
            <a:alphaModFix/>
          </a:blip>
          <a:srcRect b="0" l="0" r="0" t="0"/>
          <a:stretch/>
        </p:blipFill>
        <p:spPr>
          <a:xfrm>
            <a:off x="0" y="-10287000"/>
            <a:ext cx="36576000" cy="2057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9"/>
          <p:cNvPicPr preferRelativeResize="0"/>
          <p:nvPr/>
        </p:nvPicPr>
        <p:blipFill rotWithShape="1">
          <a:blip r:embed="rId3">
            <a:alphaModFix/>
          </a:blip>
          <a:srcRect b="0" l="0" r="0" t="0"/>
          <a:stretch/>
        </p:blipFill>
        <p:spPr>
          <a:xfrm>
            <a:off x="-18288000" y="-10248900"/>
            <a:ext cx="36576000" cy="2057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Lê Phúc Cao</dc:creator>
</cp:coreProperties>
</file>